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9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E1D23-7A9B-4FCB-9817-D4ADFE37964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DA05355-31EE-4AE2-A6F2-137FA2B84A63}">
      <dgm:prSet/>
      <dgm:spPr/>
      <dgm:t>
        <a:bodyPr/>
        <a:lstStyle/>
        <a:p>
          <a:r>
            <a:rPr lang="en-US"/>
            <a:t>Collect stock data of Sensex</a:t>
          </a:r>
        </a:p>
      </dgm:t>
    </dgm:pt>
    <dgm:pt modelId="{C8B5C288-147F-48BD-86F1-13E0C3876698}" type="parTrans" cxnId="{6984D0C4-345D-4309-A52F-627000658C09}">
      <dgm:prSet/>
      <dgm:spPr/>
      <dgm:t>
        <a:bodyPr/>
        <a:lstStyle/>
        <a:p>
          <a:endParaRPr lang="en-US"/>
        </a:p>
      </dgm:t>
    </dgm:pt>
    <dgm:pt modelId="{AE85F197-E110-4BAC-9E3A-0EDA19FA5904}" type="sibTrans" cxnId="{6984D0C4-345D-4309-A52F-627000658C09}">
      <dgm:prSet/>
      <dgm:spPr/>
      <dgm:t>
        <a:bodyPr/>
        <a:lstStyle/>
        <a:p>
          <a:endParaRPr lang="en-US"/>
        </a:p>
      </dgm:t>
    </dgm:pt>
    <dgm:pt modelId="{D40E51AE-6FF9-40CE-9128-B2071B7FD1BC}">
      <dgm:prSet/>
      <dgm:spPr/>
      <dgm:t>
        <a:bodyPr/>
        <a:lstStyle/>
        <a:p>
          <a:r>
            <a:rPr lang="en-US"/>
            <a:t>Build and Optimize Various Prediction Models</a:t>
          </a:r>
        </a:p>
      </dgm:t>
    </dgm:pt>
    <dgm:pt modelId="{8CC9A625-FE37-42C0-8D14-F1E2C0E20FCF}" type="parTrans" cxnId="{6AAF9F91-DBB9-4542-AAB5-9CBD5396382A}">
      <dgm:prSet/>
      <dgm:spPr/>
      <dgm:t>
        <a:bodyPr/>
        <a:lstStyle/>
        <a:p>
          <a:endParaRPr lang="en-US"/>
        </a:p>
      </dgm:t>
    </dgm:pt>
    <dgm:pt modelId="{BEB76C52-307A-468E-8910-BFEDF19936E3}" type="sibTrans" cxnId="{6AAF9F91-DBB9-4542-AAB5-9CBD5396382A}">
      <dgm:prSet/>
      <dgm:spPr/>
      <dgm:t>
        <a:bodyPr/>
        <a:lstStyle/>
        <a:p>
          <a:endParaRPr lang="en-US"/>
        </a:p>
      </dgm:t>
    </dgm:pt>
    <dgm:pt modelId="{46110848-2425-4576-A763-9A01009BF0AA}">
      <dgm:prSet/>
      <dgm:spPr/>
      <dgm:t>
        <a:bodyPr/>
        <a:lstStyle/>
        <a:p>
          <a:r>
            <a:rPr lang="en-US"/>
            <a:t>Forecast next 30 days price</a:t>
          </a:r>
        </a:p>
      </dgm:t>
    </dgm:pt>
    <dgm:pt modelId="{3036B760-DE7F-4D28-B46D-5008176AF224}" type="parTrans" cxnId="{77AAAB68-EBCA-4985-8000-FDEC08F00961}">
      <dgm:prSet/>
      <dgm:spPr/>
      <dgm:t>
        <a:bodyPr/>
        <a:lstStyle/>
        <a:p>
          <a:endParaRPr lang="en-US"/>
        </a:p>
      </dgm:t>
    </dgm:pt>
    <dgm:pt modelId="{F3FFD089-8B5F-41E8-A9DB-FF91A092865C}" type="sibTrans" cxnId="{77AAAB68-EBCA-4985-8000-FDEC08F00961}">
      <dgm:prSet/>
      <dgm:spPr/>
      <dgm:t>
        <a:bodyPr/>
        <a:lstStyle/>
        <a:p>
          <a:endParaRPr lang="en-US"/>
        </a:p>
      </dgm:t>
    </dgm:pt>
    <dgm:pt modelId="{06B19CD8-2E0F-4380-A8F0-B36A4577717E}" type="pres">
      <dgm:prSet presAssocID="{CEDE1D23-7A9B-4FCB-9817-D4ADFE379644}" presName="root" presStyleCnt="0">
        <dgm:presLayoutVars>
          <dgm:dir/>
          <dgm:resizeHandles val="exact"/>
        </dgm:presLayoutVars>
      </dgm:prSet>
      <dgm:spPr/>
    </dgm:pt>
    <dgm:pt modelId="{04B48DEB-85E9-4C3D-BF40-D33B5724A6ED}" type="pres">
      <dgm:prSet presAssocID="{5DA05355-31EE-4AE2-A6F2-137FA2B84A63}" presName="compNode" presStyleCnt="0"/>
      <dgm:spPr/>
    </dgm:pt>
    <dgm:pt modelId="{A04776D6-7499-4351-84DF-A7A0E07BD76F}" type="pres">
      <dgm:prSet presAssocID="{5DA05355-31EE-4AE2-A6F2-137FA2B84A6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7B9279B-34BB-4DA1-8F30-A19B5E80EECC}" type="pres">
      <dgm:prSet presAssocID="{5DA05355-31EE-4AE2-A6F2-137FA2B84A63}" presName="spaceRect" presStyleCnt="0"/>
      <dgm:spPr/>
    </dgm:pt>
    <dgm:pt modelId="{26156691-EE14-4A73-92D6-D3FC3F5D3936}" type="pres">
      <dgm:prSet presAssocID="{5DA05355-31EE-4AE2-A6F2-137FA2B84A63}" presName="textRect" presStyleLbl="revTx" presStyleIdx="0" presStyleCnt="3">
        <dgm:presLayoutVars>
          <dgm:chMax val="1"/>
          <dgm:chPref val="1"/>
        </dgm:presLayoutVars>
      </dgm:prSet>
      <dgm:spPr/>
    </dgm:pt>
    <dgm:pt modelId="{F087F964-1F2E-4013-AFD4-795C453F188B}" type="pres">
      <dgm:prSet presAssocID="{AE85F197-E110-4BAC-9E3A-0EDA19FA5904}" presName="sibTrans" presStyleCnt="0"/>
      <dgm:spPr/>
    </dgm:pt>
    <dgm:pt modelId="{E70B1883-25B8-4F42-AFF5-7426B57F3792}" type="pres">
      <dgm:prSet presAssocID="{D40E51AE-6FF9-40CE-9128-B2071B7FD1BC}" presName="compNode" presStyleCnt="0"/>
      <dgm:spPr/>
    </dgm:pt>
    <dgm:pt modelId="{8A17E887-EF99-445B-AA11-5D9E5D0E2F87}" type="pres">
      <dgm:prSet presAssocID="{D40E51AE-6FF9-40CE-9128-B2071B7FD1B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46C1A3F-6695-4F32-AA88-51AD4C9F83FC}" type="pres">
      <dgm:prSet presAssocID="{D40E51AE-6FF9-40CE-9128-B2071B7FD1BC}" presName="spaceRect" presStyleCnt="0"/>
      <dgm:spPr/>
    </dgm:pt>
    <dgm:pt modelId="{7B958227-ABDF-49AC-875D-C0865062D325}" type="pres">
      <dgm:prSet presAssocID="{D40E51AE-6FF9-40CE-9128-B2071B7FD1BC}" presName="textRect" presStyleLbl="revTx" presStyleIdx="1" presStyleCnt="3">
        <dgm:presLayoutVars>
          <dgm:chMax val="1"/>
          <dgm:chPref val="1"/>
        </dgm:presLayoutVars>
      </dgm:prSet>
      <dgm:spPr/>
    </dgm:pt>
    <dgm:pt modelId="{5ACE6F9B-EFF4-4D88-B5A8-6B62FA4E9A51}" type="pres">
      <dgm:prSet presAssocID="{BEB76C52-307A-468E-8910-BFEDF19936E3}" presName="sibTrans" presStyleCnt="0"/>
      <dgm:spPr/>
    </dgm:pt>
    <dgm:pt modelId="{1EAD61F0-CE2A-471B-B693-B1E8E5893C86}" type="pres">
      <dgm:prSet presAssocID="{46110848-2425-4576-A763-9A01009BF0AA}" presName="compNode" presStyleCnt="0"/>
      <dgm:spPr/>
    </dgm:pt>
    <dgm:pt modelId="{FBC7BBCA-F0DE-44B4-8DE5-5595379225A6}" type="pres">
      <dgm:prSet presAssocID="{46110848-2425-4576-A763-9A01009BF0A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2781DA98-0834-4705-9DE8-DAF20046D40E}" type="pres">
      <dgm:prSet presAssocID="{46110848-2425-4576-A763-9A01009BF0AA}" presName="spaceRect" presStyleCnt="0"/>
      <dgm:spPr/>
    </dgm:pt>
    <dgm:pt modelId="{FC5E3F27-070A-4AC4-8927-3A98E86E1539}" type="pres">
      <dgm:prSet presAssocID="{46110848-2425-4576-A763-9A01009BF0A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C400916-B7E1-4BD3-8249-98D57767BD03}" type="presOf" srcId="{CEDE1D23-7A9B-4FCB-9817-D4ADFE379644}" destId="{06B19CD8-2E0F-4380-A8F0-B36A4577717E}" srcOrd="0" destOrd="0" presId="urn:microsoft.com/office/officeart/2018/2/layout/IconLabelList"/>
    <dgm:cxn modelId="{C69F9C1A-FE77-4647-B1DA-B1ECDEB70047}" type="presOf" srcId="{D40E51AE-6FF9-40CE-9128-B2071B7FD1BC}" destId="{7B958227-ABDF-49AC-875D-C0865062D325}" srcOrd="0" destOrd="0" presId="urn:microsoft.com/office/officeart/2018/2/layout/IconLabelList"/>
    <dgm:cxn modelId="{77AAAB68-EBCA-4985-8000-FDEC08F00961}" srcId="{CEDE1D23-7A9B-4FCB-9817-D4ADFE379644}" destId="{46110848-2425-4576-A763-9A01009BF0AA}" srcOrd="2" destOrd="0" parTransId="{3036B760-DE7F-4D28-B46D-5008176AF224}" sibTransId="{F3FFD089-8B5F-41E8-A9DB-FF91A092865C}"/>
    <dgm:cxn modelId="{AA961F6E-A5D8-48B7-A643-297DC8806E45}" type="presOf" srcId="{46110848-2425-4576-A763-9A01009BF0AA}" destId="{FC5E3F27-070A-4AC4-8927-3A98E86E1539}" srcOrd="0" destOrd="0" presId="urn:microsoft.com/office/officeart/2018/2/layout/IconLabelList"/>
    <dgm:cxn modelId="{6AAF9F91-DBB9-4542-AAB5-9CBD5396382A}" srcId="{CEDE1D23-7A9B-4FCB-9817-D4ADFE379644}" destId="{D40E51AE-6FF9-40CE-9128-B2071B7FD1BC}" srcOrd="1" destOrd="0" parTransId="{8CC9A625-FE37-42C0-8D14-F1E2C0E20FCF}" sibTransId="{BEB76C52-307A-468E-8910-BFEDF19936E3}"/>
    <dgm:cxn modelId="{6984D0C4-345D-4309-A52F-627000658C09}" srcId="{CEDE1D23-7A9B-4FCB-9817-D4ADFE379644}" destId="{5DA05355-31EE-4AE2-A6F2-137FA2B84A63}" srcOrd="0" destOrd="0" parTransId="{C8B5C288-147F-48BD-86F1-13E0C3876698}" sibTransId="{AE85F197-E110-4BAC-9E3A-0EDA19FA5904}"/>
    <dgm:cxn modelId="{07F021EC-8FDF-4877-9ECA-7E945B9BB5B8}" type="presOf" srcId="{5DA05355-31EE-4AE2-A6F2-137FA2B84A63}" destId="{26156691-EE14-4A73-92D6-D3FC3F5D3936}" srcOrd="0" destOrd="0" presId="urn:microsoft.com/office/officeart/2018/2/layout/IconLabelList"/>
    <dgm:cxn modelId="{649118E7-D7A0-4F4B-968F-93C70DF0DAEE}" type="presParOf" srcId="{06B19CD8-2E0F-4380-A8F0-B36A4577717E}" destId="{04B48DEB-85E9-4C3D-BF40-D33B5724A6ED}" srcOrd="0" destOrd="0" presId="urn:microsoft.com/office/officeart/2018/2/layout/IconLabelList"/>
    <dgm:cxn modelId="{994DBD08-38F8-4795-8B27-6E1045B14805}" type="presParOf" srcId="{04B48DEB-85E9-4C3D-BF40-D33B5724A6ED}" destId="{A04776D6-7499-4351-84DF-A7A0E07BD76F}" srcOrd="0" destOrd="0" presId="urn:microsoft.com/office/officeart/2018/2/layout/IconLabelList"/>
    <dgm:cxn modelId="{4D695ABE-DEE3-4554-B0B9-11598E665D6B}" type="presParOf" srcId="{04B48DEB-85E9-4C3D-BF40-D33B5724A6ED}" destId="{37B9279B-34BB-4DA1-8F30-A19B5E80EECC}" srcOrd="1" destOrd="0" presId="urn:microsoft.com/office/officeart/2018/2/layout/IconLabelList"/>
    <dgm:cxn modelId="{80B27C6C-5FBD-43F6-BF1E-C29699F56D4C}" type="presParOf" srcId="{04B48DEB-85E9-4C3D-BF40-D33B5724A6ED}" destId="{26156691-EE14-4A73-92D6-D3FC3F5D3936}" srcOrd="2" destOrd="0" presId="urn:microsoft.com/office/officeart/2018/2/layout/IconLabelList"/>
    <dgm:cxn modelId="{724004B5-1131-4033-B0DF-17D8B0D4E08D}" type="presParOf" srcId="{06B19CD8-2E0F-4380-A8F0-B36A4577717E}" destId="{F087F964-1F2E-4013-AFD4-795C453F188B}" srcOrd="1" destOrd="0" presId="urn:microsoft.com/office/officeart/2018/2/layout/IconLabelList"/>
    <dgm:cxn modelId="{BCDF1FD1-8088-4E97-93A9-136E77362620}" type="presParOf" srcId="{06B19CD8-2E0F-4380-A8F0-B36A4577717E}" destId="{E70B1883-25B8-4F42-AFF5-7426B57F3792}" srcOrd="2" destOrd="0" presId="urn:microsoft.com/office/officeart/2018/2/layout/IconLabelList"/>
    <dgm:cxn modelId="{B673B7AF-B23B-4427-AC5D-B16539795621}" type="presParOf" srcId="{E70B1883-25B8-4F42-AFF5-7426B57F3792}" destId="{8A17E887-EF99-445B-AA11-5D9E5D0E2F87}" srcOrd="0" destOrd="0" presId="urn:microsoft.com/office/officeart/2018/2/layout/IconLabelList"/>
    <dgm:cxn modelId="{20E5B443-ECD0-4E95-9826-E3AC08452F8C}" type="presParOf" srcId="{E70B1883-25B8-4F42-AFF5-7426B57F3792}" destId="{C46C1A3F-6695-4F32-AA88-51AD4C9F83FC}" srcOrd="1" destOrd="0" presId="urn:microsoft.com/office/officeart/2018/2/layout/IconLabelList"/>
    <dgm:cxn modelId="{80ADEC32-3E9B-45AE-A7A9-945BED51B92D}" type="presParOf" srcId="{E70B1883-25B8-4F42-AFF5-7426B57F3792}" destId="{7B958227-ABDF-49AC-875D-C0865062D325}" srcOrd="2" destOrd="0" presId="urn:microsoft.com/office/officeart/2018/2/layout/IconLabelList"/>
    <dgm:cxn modelId="{9019CB55-9A73-4C83-9BE1-43F9566796EC}" type="presParOf" srcId="{06B19CD8-2E0F-4380-A8F0-B36A4577717E}" destId="{5ACE6F9B-EFF4-4D88-B5A8-6B62FA4E9A51}" srcOrd="3" destOrd="0" presId="urn:microsoft.com/office/officeart/2018/2/layout/IconLabelList"/>
    <dgm:cxn modelId="{E7442D74-D402-4E58-BB0F-16A9F357C554}" type="presParOf" srcId="{06B19CD8-2E0F-4380-A8F0-B36A4577717E}" destId="{1EAD61F0-CE2A-471B-B693-B1E8E5893C86}" srcOrd="4" destOrd="0" presId="urn:microsoft.com/office/officeart/2018/2/layout/IconLabelList"/>
    <dgm:cxn modelId="{D09AE278-11D1-4791-970E-98E3F00B1BF2}" type="presParOf" srcId="{1EAD61F0-CE2A-471B-B693-B1E8E5893C86}" destId="{FBC7BBCA-F0DE-44B4-8DE5-5595379225A6}" srcOrd="0" destOrd="0" presId="urn:microsoft.com/office/officeart/2018/2/layout/IconLabelList"/>
    <dgm:cxn modelId="{81052E53-F3F2-4445-871E-DC1C6325C6E7}" type="presParOf" srcId="{1EAD61F0-CE2A-471B-B693-B1E8E5893C86}" destId="{2781DA98-0834-4705-9DE8-DAF20046D40E}" srcOrd="1" destOrd="0" presId="urn:microsoft.com/office/officeart/2018/2/layout/IconLabelList"/>
    <dgm:cxn modelId="{84DC473C-7ED1-4170-938B-E03BE5A769C6}" type="presParOf" srcId="{1EAD61F0-CE2A-471B-B693-B1E8E5893C86}" destId="{FC5E3F27-070A-4AC4-8927-3A98E86E153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DBC379-FC74-43C7-B21C-71E775CDF21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0C4D2D6-A4E2-4F3E-A31E-0771B715C583}">
      <dgm:prSet/>
      <dgm:spPr/>
      <dgm:t>
        <a:bodyPr/>
        <a:lstStyle/>
        <a:p>
          <a:r>
            <a:rPr lang="en-US"/>
            <a:t>Scrape Financial Data From Yahoo and ticker tape</a:t>
          </a:r>
        </a:p>
      </dgm:t>
    </dgm:pt>
    <dgm:pt modelId="{D69F13E7-D356-43EA-AD9E-97F57F037ABE}" type="parTrans" cxnId="{B90421DA-D8EB-4BD9-825C-2BAAFABCA075}">
      <dgm:prSet/>
      <dgm:spPr/>
      <dgm:t>
        <a:bodyPr/>
        <a:lstStyle/>
        <a:p>
          <a:endParaRPr lang="en-US"/>
        </a:p>
      </dgm:t>
    </dgm:pt>
    <dgm:pt modelId="{E59B6289-B136-480F-B23D-1C5E6D313FF7}" type="sibTrans" cxnId="{B90421DA-D8EB-4BD9-825C-2BAAFABCA075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314018F-1C03-43B6-A7F3-B6E14BCDC867}">
      <dgm:prSet/>
      <dgm:spPr/>
      <dgm:t>
        <a:bodyPr/>
        <a:lstStyle/>
        <a:p>
          <a:r>
            <a:rPr lang="en-US"/>
            <a:t>Format the data for Data Analysis</a:t>
          </a:r>
        </a:p>
      </dgm:t>
    </dgm:pt>
    <dgm:pt modelId="{EEE11784-5DEF-4617-9062-49948112BDE6}" type="parTrans" cxnId="{E4C4A3B4-2039-431F-A315-7E49569AD461}">
      <dgm:prSet/>
      <dgm:spPr/>
      <dgm:t>
        <a:bodyPr/>
        <a:lstStyle/>
        <a:p>
          <a:endParaRPr lang="en-US"/>
        </a:p>
      </dgm:t>
    </dgm:pt>
    <dgm:pt modelId="{7F654AFF-1D9C-4FDD-98F0-4C3B39F6AD03}" type="sibTrans" cxnId="{E4C4A3B4-2039-431F-A315-7E49569AD461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D380056-F77B-4F55-9911-A81480FAE287}">
      <dgm:prSet/>
      <dgm:spPr/>
      <dgm:t>
        <a:bodyPr/>
        <a:lstStyle/>
        <a:p>
          <a:r>
            <a:rPr lang="en-US"/>
            <a:t>Clean the data for repeated prices caused due to weekdays and holidays</a:t>
          </a:r>
        </a:p>
      </dgm:t>
    </dgm:pt>
    <dgm:pt modelId="{DED96363-807A-47B1-83E7-CA52DE6CF430}" type="parTrans" cxnId="{913F29CC-DAC3-4A11-8304-78D42B1936FD}">
      <dgm:prSet/>
      <dgm:spPr/>
      <dgm:t>
        <a:bodyPr/>
        <a:lstStyle/>
        <a:p>
          <a:endParaRPr lang="en-US"/>
        </a:p>
      </dgm:t>
    </dgm:pt>
    <dgm:pt modelId="{E5075009-DE95-4ABD-B3F5-50B1C1BA9795}" type="sibTrans" cxnId="{913F29CC-DAC3-4A11-8304-78D42B1936FD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F92A15A-EE6A-4DCC-882E-A3D7C83560D0}">
      <dgm:prSet/>
      <dgm:spPr/>
      <dgm:t>
        <a:bodyPr/>
        <a:lstStyle/>
        <a:p>
          <a:r>
            <a:rPr lang="en-US"/>
            <a:t>Build model.</a:t>
          </a:r>
        </a:p>
      </dgm:t>
    </dgm:pt>
    <dgm:pt modelId="{DDCC654E-8418-4406-B72E-021F1E1BDD9E}" type="parTrans" cxnId="{186582D5-9C97-47DE-A8DD-0C4F78D19635}">
      <dgm:prSet/>
      <dgm:spPr/>
      <dgm:t>
        <a:bodyPr/>
        <a:lstStyle/>
        <a:p>
          <a:endParaRPr lang="en-US"/>
        </a:p>
      </dgm:t>
    </dgm:pt>
    <dgm:pt modelId="{424BCB41-844F-4F2E-82AE-7B7A55A3DE25}" type="sibTrans" cxnId="{186582D5-9C97-47DE-A8DD-0C4F78D19635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6E71445E-23E6-4BC8-B734-631338D051A1}">
      <dgm:prSet/>
      <dgm:spPr/>
      <dgm:t>
        <a:bodyPr/>
        <a:lstStyle/>
        <a:p>
          <a:r>
            <a:rPr lang="en-US"/>
            <a:t>Train and Fit Models</a:t>
          </a:r>
        </a:p>
      </dgm:t>
    </dgm:pt>
    <dgm:pt modelId="{ECA4FAF4-5422-4B1E-9722-A2ADABC3BECF}" type="parTrans" cxnId="{794EA308-1F5C-46DB-90D9-257EACB1E272}">
      <dgm:prSet/>
      <dgm:spPr/>
      <dgm:t>
        <a:bodyPr/>
        <a:lstStyle/>
        <a:p>
          <a:endParaRPr lang="en-US"/>
        </a:p>
      </dgm:t>
    </dgm:pt>
    <dgm:pt modelId="{577369C2-F0A3-4387-AF96-42DB04D7C683}" type="sibTrans" cxnId="{794EA308-1F5C-46DB-90D9-257EACB1E272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9578754-26FB-453A-9460-F3AC108E812C}">
      <dgm:prSet/>
      <dgm:spPr/>
      <dgm:t>
        <a:bodyPr/>
        <a:lstStyle/>
        <a:p>
          <a:r>
            <a:rPr lang="en-US"/>
            <a:t>Optimize the models</a:t>
          </a:r>
        </a:p>
      </dgm:t>
    </dgm:pt>
    <dgm:pt modelId="{E22D8023-0B00-4A1C-9CDA-CE6E4F1A4BD8}" type="parTrans" cxnId="{AF2CC670-405D-480B-8EBA-41FAA6524FC2}">
      <dgm:prSet/>
      <dgm:spPr/>
      <dgm:t>
        <a:bodyPr/>
        <a:lstStyle/>
        <a:p>
          <a:endParaRPr lang="en-US"/>
        </a:p>
      </dgm:t>
    </dgm:pt>
    <dgm:pt modelId="{FEF13C53-9B18-4C5B-871E-B6F5F6E98C80}" type="sibTrans" cxnId="{AF2CC670-405D-480B-8EBA-41FAA6524FC2}">
      <dgm:prSet phldrT="6" phldr="0"/>
      <dgm:spPr/>
      <dgm:t>
        <a:bodyPr/>
        <a:lstStyle/>
        <a:p>
          <a:endParaRPr lang="en-US"/>
        </a:p>
      </dgm:t>
    </dgm:pt>
    <dgm:pt modelId="{524260BB-DECF-44FE-8AB1-C54AB76F1E06}" type="pres">
      <dgm:prSet presAssocID="{44DBC379-FC74-43C7-B21C-71E775CDF211}" presName="Name0" presStyleCnt="0">
        <dgm:presLayoutVars>
          <dgm:dir/>
          <dgm:resizeHandles val="exact"/>
        </dgm:presLayoutVars>
      </dgm:prSet>
      <dgm:spPr/>
    </dgm:pt>
    <dgm:pt modelId="{1EE7F9EE-AD87-4D24-B1BC-CFCE2CDA2806}" type="pres">
      <dgm:prSet presAssocID="{F0C4D2D6-A4E2-4F3E-A31E-0771B715C583}" presName="node" presStyleLbl="node1" presStyleIdx="0" presStyleCnt="6">
        <dgm:presLayoutVars>
          <dgm:bulletEnabled val="1"/>
        </dgm:presLayoutVars>
      </dgm:prSet>
      <dgm:spPr/>
    </dgm:pt>
    <dgm:pt modelId="{AC28E892-6C08-428F-9B95-3FD6481C4048}" type="pres">
      <dgm:prSet presAssocID="{E59B6289-B136-480F-B23D-1C5E6D313FF7}" presName="sibTrans" presStyleLbl="sibTrans1D1" presStyleIdx="0" presStyleCnt="5"/>
      <dgm:spPr/>
    </dgm:pt>
    <dgm:pt modelId="{465C2FAE-CACE-4DB2-856E-8768030B08F2}" type="pres">
      <dgm:prSet presAssocID="{E59B6289-B136-480F-B23D-1C5E6D313FF7}" presName="connectorText" presStyleLbl="sibTrans1D1" presStyleIdx="0" presStyleCnt="5"/>
      <dgm:spPr/>
    </dgm:pt>
    <dgm:pt modelId="{3BAA656F-6F3B-4EDD-9729-2BAE640978FD}" type="pres">
      <dgm:prSet presAssocID="{B314018F-1C03-43B6-A7F3-B6E14BCDC867}" presName="node" presStyleLbl="node1" presStyleIdx="1" presStyleCnt="6">
        <dgm:presLayoutVars>
          <dgm:bulletEnabled val="1"/>
        </dgm:presLayoutVars>
      </dgm:prSet>
      <dgm:spPr/>
    </dgm:pt>
    <dgm:pt modelId="{DD6C85AA-7C1F-4252-914F-76427A3065D4}" type="pres">
      <dgm:prSet presAssocID="{7F654AFF-1D9C-4FDD-98F0-4C3B39F6AD03}" presName="sibTrans" presStyleLbl="sibTrans1D1" presStyleIdx="1" presStyleCnt="5"/>
      <dgm:spPr/>
    </dgm:pt>
    <dgm:pt modelId="{9CCB1FB5-A78E-44E2-9C99-9EAD2FF9D0E8}" type="pres">
      <dgm:prSet presAssocID="{7F654AFF-1D9C-4FDD-98F0-4C3B39F6AD03}" presName="connectorText" presStyleLbl="sibTrans1D1" presStyleIdx="1" presStyleCnt="5"/>
      <dgm:spPr/>
    </dgm:pt>
    <dgm:pt modelId="{E3ED7634-A654-4F0B-9BB1-0872766930B2}" type="pres">
      <dgm:prSet presAssocID="{AD380056-F77B-4F55-9911-A81480FAE287}" presName="node" presStyleLbl="node1" presStyleIdx="2" presStyleCnt="6">
        <dgm:presLayoutVars>
          <dgm:bulletEnabled val="1"/>
        </dgm:presLayoutVars>
      </dgm:prSet>
      <dgm:spPr/>
    </dgm:pt>
    <dgm:pt modelId="{A01D8D92-9017-45CC-BCC9-A3DFBDB775A7}" type="pres">
      <dgm:prSet presAssocID="{E5075009-DE95-4ABD-B3F5-50B1C1BA9795}" presName="sibTrans" presStyleLbl="sibTrans1D1" presStyleIdx="2" presStyleCnt="5"/>
      <dgm:spPr/>
    </dgm:pt>
    <dgm:pt modelId="{5E3FF376-B76A-4107-9006-615E3789F723}" type="pres">
      <dgm:prSet presAssocID="{E5075009-DE95-4ABD-B3F5-50B1C1BA9795}" presName="connectorText" presStyleLbl="sibTrans1D1" presStyleIdx="2" presStyleCnt="5"/>
      <dgm:spPr/>
    </dgm:pt>
    <dgm:pt modelId="{41418E4C-296A-41F8-9E74-60825A5369EC}" type="pres">
      <dgm:prSet presAssocID="{9F92A15A-EE6A-4DCC-882E-A3D7C83560D0}" presName="node" presStyleLbl="node1" presStyleIdx="3" presStyleCnt="6">
        <dgm:presLayoutVars>
          <dgm:bulletEnabled val="1"/>
        </dgm:presLayoutVars>
      </dgm:prSet>
      <dgm:spPr/>
    </dgm:pt>
    <dgm:pt modelId="{ADDBA2BC-A2ED-4014-B3E9-3B3A4F502434}" type="pres">
      <dgm:prSet presAssocID="{424BCB41-844F-4F2E-82AE-7B7A55A3DE25}" presName="sibTrans" presStyleLbl="sibTrans1D1" presStyleIdx="3" presStyleCnt="5"/>
      <dgm:spPr/>
    </dgm:pt>
    <dgm:pt modelId="{803F349F-CC70-498E-B4A3-359A247165DD}" type="pres">
      <dgm:prSet presAssocID="{424BCB41-844F-4F2E-82AE-7B7A55A3DE25}" presName="connectorText" presStyleLbl="sibTrans1D1" presStyleIdx="3" presStyleCnt="5"/>
      <dgm:spPr/>
    </dgm:pt>
    <dgm:pt modelId="{814373DA-701C-43E3-BC0A-B2F78D126606}" type="pres">
      <dgm:prSet presAssocID="{6E71445E-23E6-4BC8-B734-631338D051A1}" presName="node" presStyleLbl="node1" presStyleIdx="4" presStyleCnt="6">
        <dgm:presLayoutVars>
          <dgm:bulletEnabled val="1"/>
        </dgm:presLayoutVars>
      </dgm:prSet>
      <dgm:spPr/>
    </dgm:pt>
    <dgm:pt modelId="{E3E9FC2C-74BD-4B9E-B8EC-48D760DE5826}" type="pres">
      <dgm:prSet presAssocID="{577369C2-F0A3-4387-AF96-42DB04D7C683}" presName="sibTrans" presStyleLbl="sibTrans1D1" presStyleIdx="4" presStyleCnt="5"/>
      <dgm:spPr/>
    </dgm:pt>
    <dgm:pt modelId="{4F58406A-F4E9-4AFF-82DE-D32A01CB19F5}" type="pres">
      <dgm:prSet presAssocID="{577369C2-F0A3-4387-AF96-42DB04D7C683}" presName="connectorText" presStyleLbl="sibTrans1D1" presStyleIdx="4" presStyleCnt="5"/>
      <dgm:spPr/>
    </dgm:pt>
    <dgm:pt modelId="{2FADEF40-8B01-47BD-97D1-E2C31A939E8A}" type="pres">
      <dgm:prSet presAssocID="{69578754-26FB-453A-9460-F3AC108E812C}" presName="node" presStyleLbl="node1" presStyleIdx="5" presStyleCnt="6">
        <dgm:presLayoutVars>
          <dgm:bulletEnabled val="1"/>
        </dgm:presLayoutVars>
      </dgm:prSet>
      <dgm:spPr/>
    </dgm:pt>
  </dgm:ptLst>
  <dgm:cxnLst>
    <dgm:cxn modelId="{794EA308-1F5C-46DB-90D9-257EACB1E272}" srcId="{44DBC379-FC74-43C7-B21C-71E775CDF211}" destId="{6E71445E-23E6-4BC8-B734-631338D051A1}" srcOrd="4" destOrd="0" parTransId="{ECA4FAF4-5422-4B1E-9722-A2ADABC3BECF}" sibTransId="{577369C2-F0A3-4387-AF96-42DB04D7C683}"/>
    <dgm:cxn modelId="{0A7BAC0C-6757-4815-B265-ECA0BBF95435}" type="presOf" srcId="{424BCB41-844F-4F2E-82AE-7B7A55A3DE25}" destId="{803F349F-CC70-498E-B4A3-359A247165DD}" srcOrd="1" destOrd="0" presId="urn:microsoft.com/office/officeart/2016/7/layout/RepeatingBendingProcessNew"/>
    <dgm:cxn modelId="{F0558440-00CF-4FC4-A2F0-1E35614D6741}" type="presOf" srcId="{B314018F-1C03-43B6-A7F3-B6E14BCDC867}" destId="{3BAA656F-6F3B-4EDD-9729-2BAE640978FD}" srcOrd="0" destOrd="0" presId="urn:microsoft.com/office/officeart/2016/7/layout/RepeatingBendingProcessNew"/>
    <dgm:cxn modelId="{CDFCF95C-A9B5-4E42-A372-66C2A58EB060}" type="presOf" srcId="{E5075009-DE95-4ABD-B3F5-50B1C1BA9795}" destId="{5E3FF376-B76A-4107-9006-615E3789F723}" srcOrd="1" destOrd="0" presId="urn:microsoft.com/office/officeart/2016/7/layout/RepeatingBendingProcessNew"/>
    <dgm:cxn modelId="{BBABF55F-D96E-4465-B61B-2653B2B5FB46}" type="presOf" srcId="{577369C2-F0A3-4387-AF96-42DB04D7C683}" destId="{4F58406A-F4E9-4AFF-82DE-D32A01CB19F5}" srcOrd="1" destOrd="0" presId="urn:microsoft.com/office/officeart/2016/7/layout/RepeatingBendingProcessNew"/>
    <dgm:cxn modelId="{DD151564-7660-44BB-BDE9-8552E76CF75B}" type="presOf" srcId="{9F92A15A-EE6A-4DCC-882E-A3D7C83560D0}" destId="{41418E4C-296A-41F8-9E74-60825A5369EC}" srcOrd="0" destOrd="0" presId="urn:microsoft.com/office/officeart/2016/7/layout/RepeatingBendingProcessNew"/>
    <dgm:cxn modelId="{AF2CC670-405D-480B-8EBA-41FAA6524FC2}" srcId="{44DBC379-FC74-43C7-B21C-71E775CDF211}" destId="{69578754-26FB-453A-9460-F3AC108E812C}" srcOrd="5" destOrd="0" parTransId="{E22D8023-0B00-4A1C-9CDA-CE6E4F1A4BD8}" sibTransId="{FEF13C53-9B18-4C5B-871E-B6F5F6E98C80}"/>
    <dgm:cxn modelId="{D778D656-73E4-47F2-8260-C4C9D0DDB57C}" type="presOf" srcId="{6E71445E-23E6-4BC8-B734-631338D051A1}" destId="{814373DA-701C-43E3-BC0A-B2F78D126606}" srcOrd="0" destOrd="0" presId="urn:microsoft.com/office/officeart/2016/7/layout/RepeatingBendingProcessNew"/>
    <dgm:cxn modelId="{BDF9E776-6B5A-4E5F-B975-1AE36199DA8B}" type="presOf" srcId="{44DBC379-FC74-43C7-B21C-71E775CDF211}" destId="{524260BB-DECF-44FE-8AB1-C54AB76F1E06}" srcOrd="0" destOrd="0" presId="urn:microsoft.com/office/officeart/2016/7/layout/RepeatingBendingProcessNew"/>
    <dgm:cxn modelId="{E2C66D94-2F38-4E95-83DC-E3D8A5C2CACF}" type="presOf" srcId="{E59B6289-B136-480F-B23D-1C5E6D313FF7}" destId="{AC28E892-6C08-428F-9B95-3FD6481C4048}" srcOrd="0" destOrd="0" presId="urn:microsoft.com/office/officeart/2016/7/layout/RepeatingBendingProcessNew"/>
    <dgm:cxn modelId="{79B26DAE-7A85-4DDC-BDC8-CCEFEA422F59}" type="presOf" srcId="{424BCB41-844F-4F2E-82AE-7B7A55A3DE25}" destId="{ADDBA2BC-A2ED-4014-B3E9-3B3A4F502434}" srcOrd="0" destOrd="0" presId="urn:microsoft.com/office/officeart/2016/7/layout/RepeatingBendingProcessNew"/>
    <dgm:cxn modelId="{E4C4A3B4-2039-431F-A315-7E49569AD461}" srcId="{44DBC379-FC74-43C7-B21C-71E775CDF211}" destId="{B314018F-1C03-43B6-A7F3-B6E14BCDC867}" srcOrd="1" destOrd="0" parTransId="{EEE11784-5DEF-4617-9062-49948112BDE6}" sibTransId="{7F654AFF-1D9C-4FDD-98F0-4C3B39F6AD03}"/>
    <dgm:cxn modelId="{DC2B69C0-D09F-410B-9A30-A0261121CFB6}" type="presOf" srcId="{E59B6289-B136-480F-B23D-1C5E6D313FF7}" destId="{465C2FAE-CACE-4DB2-856E-8768030B08F2}" srcOrd="1" destOrd="0" presId="urn:microsoft.com/office/officeart/2016/7/layout/RepeatingBendingProcessNew"/>
    <dgm:cxn modelId="{913F29CC-DAC3-4A11-8304-78D42B1936FD}" srcId="{44DBC379-FC74-43C7-B21C-71E775CDF211}" destId="{AD380056-F77B-4F55-9911-A81480FAE287}" srcOrd="2" destOrd="0" parTransId="{DED96363-807A-47B1-83E7-CA52DE6CF430}" sibTransId="{E5075009-DE95-4ABD-B3F5-50B1C1BA9795}"/>
    <dgm:cxn modelId="{9F45A0CF-ED25-49A8-95B3-65252C973F79}" type="presOf" srcId="{7F654AFF-1D9C-4FDD-98F0-4C3B39F6AD03}" destId="{9CCB1FB5-A78E-44E2-9C99-9EAD2FF9D0E8}" srcOrd="1" destOrd="0" presId="urn:microsoft.com/office/officeart/2016/7/layout/RepeatingBendingProcessNew"/>
    <dgm:cxn modelId="{DBDC5DD4-CB22-40A4-B74E-133F882E5091}" type="presOf" srcId="{69578754-26FB-453A-9460-F3AC108E812C}" destId="{2FADEF40-8B01-47BD-97D1-E2C31A939E8A}" srcOrd="0" destOrd="0" presId="urn:microsoft.com/office/officeart/2016/7/layout/RepeatingBendingProcessNew"/>
    <dgm:cxn modelId="{186582D5-9C97-47DE-A8DD-0C4F78D19635}" srcId="{44DBC379-FC74-43C7-B21C-71E775CDF211}" destId="{9F92A15A-EE6A-4DCC-882E-A3D7C83560D0}" srcOrd="3" destOrd="0" parTransId="{DDCC654E-8418-4406-B72E-021F1E1BDD9E}" sibTransId="{424BCB41-844F-4F2E-82AE-7B7A55A3DE25}"/>
    <dgm:cxn modelId="{B90421DA-D8EB-4BD9-825C-2BAAFABCA075}" srcId="{44DBC379-FC74-43C7-B21C-71E775CDF211}" destId="{F0C4D2D6-A4E2-4F3E-A31E-0771B715C583}" srcOrd="0" destOrd="0" parTransId="{D69F13E7-D356-43EA-AD9E-97F57F037ABE}" sibTransId="{E59B6289-B136-480F-B23D-1C5E6D313FF7}"/>
    <dgm:cxn modelId="{FCEB5EDB-CD43-4B5D-91D0-496F8472DB58}" type="presOf" srcId="{7F654AFF-1D9C-4FDD-98F0-4C3B39F6AD03}" destId="{DD6C85AA-7C1F-4252-914F-76427A3065D4}" srcOrd="0" destOrd="0" presId="urn:microsoft.com/office/officeart/2016/7/layout/RepeatingBendingProcessNew"/>
    <dgm:cxn modelId="{559FCEDE-16EF-4D9C-AE26-A7C7225464EA}" type="presOf" srcId="{577369C2-F0A3-4387-AF96-42DB04D7C683}" destId="{E3E9FC2C-74BD-4B9E-B8EC-48D760DE5826}" srcOrd="0" destOrd="0" presId="urn:microsoft.com/office/officeart/2016/7/layout/RepeatingBendingProcessNew"/>
    <dgm:cxn modelId="{C7734DF0-900D-48E8-974E-39FC524AA8F8}" type="presOf" srcId="{AD380056-F77B-4F55-9911-A81480FAE287}" destId="{E3ED7634-A654-4F0B-9BB1-0872766930B2}" srcOrd="0" destOrd="0" presId="urn:microsoft.com/office/officeart/2016/7/layout/RepeatingBendingProcessNew"/>
    <dgm:cxn modelId="{7BF916FD-0BC1-411D-84D6-811C96500D48}" type="presOf" srcId="{E5075009-DE95-4ABD-B3F5-50B1C1BA9795}" destId="{A01D8D92-9017-45CC-BCC9-A3DFBDB775A7}" srcOrd="0" destOrd="0" presId="urn:microsoft.com/office/officeart/2016/7/layout/RepeatingBendingProcessNew"/>
    <dgm:cxn modelId="{C77B2CFF-00F8-4C7F-A12D-06F8B8AC30C5}" type="presOf" srcId="{F0C4D2D6-A4E2-4F3E-A31E-0771B715C583}" destId="{1EE7F9EE-AD87-4D24-B1BC-CFCE2CDA2806}" srcOrd="0" destOrd="0" presId="urn:microsoft.com/office/officeart/2016/7/layout/RepeatingBendingProcessNew"/>
    <dgm:cxn modelId="{79DD0506-9201-485F-A962-122286834F90}" type="presParOf" srcId="{524260BB-DECF-44FE-8AB1-C54AB76F1E06}" destId="{1EE7F9EE-AD87-4D24-B1BC-CFCE2CDA2806}" srcOrd="0" destOrd="0" presId="urn:microsoft.com/office/officeart/2016/7/layout/RepeatingBendingProcessNew"/>
    <dgm:cxn modelId="{50CD7301-876A-40F0-B1FF-32BDDB6ED54A}" type="presParOf" srcId="{524260BB-DECF-44FE-8AB1-C54AB76F1E06}" destId="{AC28E892-6C08-428F-9B95-3FD6481C4048}" srcOrd="1" destOrd="0" presId="urn:microsoft.com/office/officeart/2016/7/layout/RepeatingBendingProcessNew"/>
    <dgm:cxn modelId="{07DDB5AF-FCA8-43A8-BD2C-70D4787553D0}" type="presParOf" srcId="{AC28E892-6C08-428F-9B95-3FD6481C4048}" destId="{465C2FAE-CACE-4DB2-856E-8768030B08F2}" srcOrd="0" destOrd="0" presId="urn:microsoft.com/office/officeart/2016/7/layout/RepeatingBendingProcessNew"/>
    <dgm:cxn modelId="{5501E5D6-2A1B-458B-AE5F-1193B58A2F19}" type="presParOf" srcId="{524260BB-DECF-44FE-8AB1-C54AB76F1E06}" destId="{3BAA656F-6F3B-4EDD-9729-2BAE640978FD}" srcOrd="2" destOrd="0" presId="urn:microsoft.com/office/officeart/2016/7/layout/RepeatingBendingProcessNew"/>
    <dgm:cxn modelId="{FD321936-AAD2-40A6-B6B3-BA253F63A087}" type="presParOf" srcId="{524260BB-DECF-44FE-8AB1-C54AB76F1E06}" destId="{DD6C85AA-7C1F-4252-914F-76427A3065D4}" srcOrd="3" destOrd="0" presId="urn:microsoft.com/office/officeart/2016/7/layout/RepeatingBendingProcessNew"/>
    <dgm:cxn modelId="{29F8FBB0-687B-4C25-8252-3C8431166A42}" type="presParOf" srcId="{DD6C85AA-7C1F-4252-914F-76427A3065D4}" destId="{9CCB1FB5-A78E-44E2-9C99-9EAD2FF9D0E8}" srcOrd="0" destOrd="0" presId="urn:microsoft.com/office/officeart/2016/7/layout/RepeatingBendingProcessNew"/>
    <dgm:cxn modelId="{57CB99EF-610E-470A-9C11-3EB2ADCE617E}" type="presParOf" srcId="{524260BB-DECF-44FE-8AB1-C54AB76F1E06}" destId="{E3ED7634-A654-4F0B-9BB1-0872766930B2}" srcOrd="4" destOrd="0" presId="urn:microsoft.com/office/officeart/2016/7/layout/RepeatingBendingProcessNew"/>
    <dgm:cxn modelId="{1FA2D70B-13FB-4CBB-A2C4-98F66D4557F8}" type="presParOf" srcId="{524260BB-DECF-44FE-8AB1-C54AB76F1E06}" destId="{A01D8D92-9017-45CC-BCC9-A3DFBDB775A7}" srcOrd="5" destOrd="0" presId="urn:microsoft.com/office/officeart/2016/7/layout/RepeatingBendingProcessNew"/>
    <dgm:cxn modelId="{5C768787-B5DF-4966-9FAB-93116BBFB4C1}" type="presParOf" srcId="{A01D8D92-9017-45CC-BCC9-A3DFBDB775A7}" destId="{5E3FF376-B76A-4107-9006-615E3789F723}" srcOrd="0" destOrd="0" presId="urn:microsoft.com/office/officeart/2016/7/layout/RepeatingBendingProcessNew"/>
    <dgm:cxn modelId="{2D380136-A0A8-47EB-9B15-DA2748F12361}" type="presParOf" srcId="{524260BB-DECF-44FE-8AB1-C54AB76F1E06}" destId="{41418E4C-296A-41F8-9E74-60825A5369EC}" srcOrd="6" destOrd="0" presId="urn:microsoft.com/office/officeart/2016/7/layout/RepeatingBendingProcessNew"/>
    <dgm:cxn modelId="{32DF8200-2570-4076-BAD1-AE9F64AD06DB}" type="presParOf" srcId="{524260BB-DECF-44FE-8AB1-C54AB76F1E06}" destId="{ADDBA2BC-A2ED-4014-B3E9-3B3A4F502434}" srcOrd="7" destOrd="0" presId="urn:microsoft.com/office/officeart/2016/7/layout/RepeatingBendingProcessNew"/>
    <dgm:cxn modelId="{AD45BE90-45C6-4C57-B166-B56FEC0FAD66}" type="presParOf" srcId="{ADDBA2BC-A2ED-4014-B3E9-3B3A4F502434}" destId="{803F349F-CC70-498E-B4A3-359A247165DD}" srcOrd="0" destOrd="0" presId="urn:microsoft.com/office/officeart/2016/7/layout/RepeatingBendingProcessNew"/>
    <dgm:cxn modelId="{85837799-E269-46B7-A227-CB6AB627F1E0}" type="presParOf" srcId="{524260BB-DECF-44FE-8AB1-C54AB76F1E06}" destId="{814373DA-701C-43E3-BC0A-B2F78D126606}" srcOrd="8" destOrd="0" presId="urn:microsoft.com/office/officeart/2016/7/layout/RepeatingBendingProcessNew"/>
    <dgm:cxn modelId="{6E8F8C2B-D7F9-4A8B-B4B8-3E10AA36A98A}" type="presParOf" srcId="{524260BB-DECF-44FE-8AB1-C54AB76F1E06}" destId="{E3E9FC2C-74BD-4B9E-B8EC-48D760DE5826}" srcOrd="9" destOrd="0" presId="urn:microsoft.com/office/officeart/2016/7/layout/RepeatingBendingProcessNew"/>
    <dgm:cxn modelId="{263CE98F-817C-4BD1-B27F-46446CF7E302}" type="presParOf" srcId="{E3E9FC2C-74BD-4B9E-B8EC-48D760DE5826}" destId="{4F58406A-F4E9-4AFF-82DE-D32A01CB19F5}" srcOrd="0" destOrd="0" presId="urn:microsoft.com/office/officeart/2016/7/layout/RepeatingBendingProcessNew"/>
    <dgm:cxn modelId="{DFAE5F04-807F-4F44-A795-FF9B15A03B3C}" type="presParOf" srcId="{524260BB-DECF-44FE-8AB1-C54AB76F1E06}" destId="{2FADEF40-8B01-47BD-97D1-E2C31A939E8A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7561F1-ADA2-4AED-B93B-2A517D0A3BDF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3CBE5CA-E6DD-4922-845B-B872013DEB64}">
      <dgm:prSet/>
      <dgm:spPr/>
      <dgm:t>
        <a:bodyPr/>
        <a:lstStyle/>
        <a:p>
          <a:r>
            <a:rPr lang="en-US"/>
            <a:t>Targeting</a:t>
          </a:r>
        </a:p>
      </dgm:t>
    </dgm:pt>
    <dgm:pt modelId="{1FF93007-A264-4FFD-8206-CF4D8D27FD73}" type="parTrans" cxnId="{792DEA88-62AD-407D-A346-FE505471C0F3}">
      <dgm:prSet/>
      <dgm:spPr/>
      <dgm:t>
        <a:bodyPr/>
        <a:lstStyle/>
        <a:p>
          <a:endParaRPr lang="en-US"/>
        </a:p>
      </dgm:t>
    </dgm:pt>
    <dgm:pt modelId="{F85BC357-281F-4B16-AE8F-83FFC30CB580}" type="sibTrans" cxnId="{792DEA88-62AD-407D-A346-FE505471C0F3}">
      <dgm:prSet/>
      <dgm:spPr/>
      <dgm:t>
        <a:bodyPr/>
        <a:lstStyle/>
        <a:p>
          <a:endParaRPr lang="en-US"/>
        </a:p>
      </dgm:t>
    </dgm:pt>
    <dgm:pt modelId="{D6DAB511-4A83-42C5-8A4E-39277494A7DC}">
      <dgm:prSet/>
      <dgm:spPr/>
      <dgm:t>
        <a:bodyPr/>
        <a:lstStyle/>
        <a:p>
          <a:r>
            <a:rPr lang="en-US"/>
            <a:t>Targeting finance.yahoo.com for Historical data</a:t>
          </a:r>
        </a:p>
      </dgm:t>
    </dgm:pt>
    <dgm:pt modelId="{9A86EF89-A02A-4435-AC72-45B7098FFD06}" type="parTrans" cxnId="{209F6DE0-A77B-4D0B-AD11-7FBEEAC3A6E0}">
      <dgm:prSet/>
      <dgm:spPr/>
      <dgm:t>
        <a:bodyPr/>
        <a:lstStyle/>
        <a:p>
          <a:endParaRPr lang="en-US"/>
        </a:p>
      </dgm:t>
    </dgm:pt>
    <dgm:pt modelId="{B518C722-2CA4-4AD7-91FD-F7B0412DACFB}" type="sibTrans" cxnId="{209F6DE0-A77B-4D0B-AD11-7FBEEAC3A6E0}">
      <dgm:prSet/>
      <dgm:spPr/>
      <dgm:t>
        <a:bodyPr/>
        <a:lstStyle/>
        <a:p>
          <a:endParaRPr lang="en-US"/>
        </a:p>
      </dgm:t>
    </dgm:pt>
    <dgm:pt modelId="{1625FC0C-6AAE-4B84-ADAB-85E5895936C6}">
      <dgm:prSet/>
      <dgm:spPr/>
      <dgm:t>
        <a:bodyPr/>
        <a:lstStyle/>
        <a:p>
          <a:r>
            <a:rPr lang="en-US"/>
            <a:t>Cleaning and Formatting</a:t>
          </a:r>
        </a:p>
      </dgm:t>
    </dgm:pt>
    <dgm:pt modelId="{3CECBF27-80DE-4531-BC40-7C77B10C07FA}" type="parTrans" cxnId="{023C01E6-1175-47FE-AA20-862364DF789F}">
      <dgm:prSet/>
      <dgm:spPr/>
      <dgm:t>
        <a:bodyPr/>
        <a:lstStyle/>
        <a:p>
          <a:endParaRPr lang="en-US"/>
        </a:p>
      </dgm:t>
    </dgm:pt>
    <dgm:pt modelId="{8B5C5E83-ABDD-4963-9348-9E104C9799C3}" type="sibTrans" cxnId="{023C01E6-1175-47FE-AA20-862364DF789F}">
      <dgm:prSet/>
      <dgm:spPr/>
      <dgm:t>
        <a:bodyPr/>
        <a:lstStyle/>
        <a:p>
          <a:endParaRPr lang="en-US"/>
        </a:p>
      </dgm:t>
    </dgm:pt>
    <dgm:pt modelId="{A7618BBA-FD35-4633-9A06-685D197DCD11}">
      <dgm:prSet/>
      <dgm:spPr/>
      <dgm:t>
        <a:bodyPr/>
        <a:lstStyle/>
        <a:p>
          <a:r>
            <a:rPr lang="en-US"/>
            <a:t>Cleaning and Formatting the scraped dataset</a:t>
          </a:r>
        </a:p>
      </dgm:t>
    </dgm:pt>
    <dgm:pt modelId="{B7B2AF22-1499-478C-9738-F5C403A9C807}" type="parTrans" cxnId="{47C7FFEC-A862-442D-BEA8-2406E15A1B9E}">
      <dgm:prSet/>
      <dgm:spPr/>
      <dgm:t>
        <a:bodyPr/>
        <a:lstStyle/>
        <a:p>
          <a:endParaRPr lang="en-US"/>
        </a:p>
      </dgm:t>
    </dgm:pt>
    <dgm:pt modelId="{F562F76F-EF2D-46B8-BE35-51ED181E4A8B}" type="sibTrans" cxnId="{47C7FFEC-A862-442D-BEA8-2406E15A1B9E}">
      <dgm:prSet/>
      <dgm:spPr/>
      <dgm:t>
        <a:bodyPr/>
        <a:lstStyle/>
        <a:p>
          <a:endParaRPr lang="en-US"/>
        </a:p>
      </dgm:t>
    </dgm:pt>
    <dgm:pt modelId="{B0D3B9F9-F1B3-46FF-9FE6-D469C2334342}">
      <dgm:prSet/>
      <dgm:spPr/>
      <dgm:t>
        <a:bodyPr/>
        <a:lstStyle/>
        <a:p>
          <a:r>
            <a:rPr lang="en-US"/>
            <a:t>Checking</a:t>
          </a:r>
        </a:p>
      </dgm:t>
    </dgm:pt>
    <dgm:pt modelId="{CA225747-F233-4358-B430-59B555CA08B7}" type="parTrans" cxnId="{D61AFCCF-113D-498C-ADEE-7CA8F3D03340}">
      <dgm:prSet/>
      <dgm:spPr/>
      <dgm:t>
        <a:bodyPr/>
        <a:lstStyle/>
        <a:p>
          <a:endParaRPr lang="en-US"/>
        </a:p>
      </dgm:t>
    </dgm:pt>
    <dgm:pt modelId="{E0777DC5-1697-40E3-89FE-5EF3DAE9E529}" type="sibTrans" cxnId="{D61AFCCF-113D-498C-ADEE-7CA8F3D03340}">
      <dgm:prSet/>
      <dgm:spPr/>
      <dgm:t>
        <a:bodyPr/>
        <a:lstStyle/>
        <a:p>
          <a:endParaRPr lang="en-US"/>
        </a:p>
      </dgm:t>
    </dgm:pt>
    <dgm:pt modelId="{0A881217-7F9E-4471-A755-EC85470D436F}">
      <dgm:prSet/>
      <dgm:spPr/>
      <dgm:t>
        <a:bodyPr/>
        <a:lstStyle/>
        <a:p>
          <a:r>
            <a:rPr lang="en-US"/>
            <a:t>Checking for discrepancies. </a:t>
          </a:r>
        </a:p>
      </dgm:t>
    </dgm:pt>
    <dgm:pt modelId="{78607581-2139-4596-8F63-BA7663E3D173}" type="parTrans" cxnId="{F149AE5A-EEBA-47A1-86AC-919F3BDA488F}">
      <dgm:prSet/>
      <dgm:spPr/>
      <dgm:t>
        <a:bodyPr/>
        <a:lstStyle/>
        <a:p>
          <a:endParaRPr lang="en-US"/>
        </a:p>
      </dgm:t>
    </dgm:pt>
    <dgm:pt modelId="{414EB6BB-07C8-4ADC-8571-33A20280BA59}" type="sibTrans" cxnId="{F149AE5A-EEBA-47A1-86AC-919F3BDA488F}">
      <dgm:prSet/>
      <dgm:spPr/>
      <dgm:t>
        <a:bodyPr/>
        <a:lstStyle/>
        <a:p>
          <a:endParaRPr lang="en-US"/>
        </a:p>
      </dgm:t>
    </dgm:pt>
    <dgm:pt modelId="{9DBEB5FA-CA2B-4A00-ADAE-1D52270EF80B}" type="pres">
      <dgm:prSet presAssocID="{637561F1-ADA2-4AED-B93B-2A517D0A3BDF}" presName="Name0" presStyleCnt="0">
        <dgm:presLayoutVars>
          <dgm:dir/>
          <dgm:animLvl val="lvl"/>
          <dgm:resizeHandles val="exact"/>
        </dgm:presLayoutVars>
      </dgm:prSet>
      <dgm:spPr/>
    </dgm:pt>
    <dgm:pt modelId="{87CEEAAC-1B4C-414D-A7C7-1525A1252A12}" type="pres">
      <dgm:prSet presAssocID="{B0D3B9F9-F1B3-46FF-9FE6-D469C2334342}" presName="boxAndChildren" presStyleCnt="0"/>
      <dgm:spPr/>
    </dgm:pt>
    <dgm:pt modelId="{CAA654FE-C8B7-4B6D-8557-0F7A58042FE5}" type="pres">
      <dgm:prSet presAssocID="{B0D3B9F9-F1B3-46FF-9FE6-D469C2334342}" presName="parentTextBox" presStyleLbl="alignNode1" presStyleIdx="0" presStyleCnt="3"/>
      <dgm:spPr/>
    </dgm:pt>
    <dgm:pt modelId="{ECD54EB0-85B1-4CB7-ABE1-5BE833CCF6B6}" type="pres">
      <dgm:prSet presAssocID="{B0D3B9F9-F1B3-46FF-9FE6-D469C2334342}" presName="descendantBox" presStyleLbl="bgAccFollowNode1" presStyleIdx="0" presStyleCnt="3"/>
      <dgm:spPr/>
    </dgm:pt>
    <dgm:pt modelId="{2C9F07DB-5020-48BF-BDF8-59091DBE6041}" type="pres">
      <dgm:prSet presAssocID="{8B5C5E83-ABDD-4963-9348-9E104C9799C3}" presName="sp" presStyleCnt="0"/>
      <dgm:spPr/>
    </dgm:pt>
    <dgm:pt modelId="{ED786248-284A-4BFB-939C-E5441DE9B439}" type="pres">
      <dgm:prSet presAssocID="{1625FC0C-6AAE-4B84-ADAB-85E5895936C6}" presName="arrowAndChildren" presStyleCnt="0"/>
      <dgm:spPr/>
    </dgm:pt>
    <dgm:pt modelId="{1BF39ECD-AAAF-4A22-81E0-BEBA46F24575}" type="pres">
      <dgm:prSet presAssocID="{1625FC0C-6AAE-4B84-ADAB-85E5895936C6}" presName="parentTextArrow" presStyleLbl="node1" presStyleIdx="0" presStyleCnt="0"/>
      <dgm:spPr/>
    </dgm:pt>
    <dgm:pt modelId="{52B29831-FA20-4BF7-8534-77ECF57FE6F6}" type="pres">
      <dgm:prSet presAssocID="{1625FC0C-6AAE-4B84-ADAB-85E5895936C6}" presName="arrow" presStyleLbl="alignNode1" presStyleIdx="1" presStyleCnt="3"/>
      <dgm:spPr/>
    </dgm:pt>
    <dgm:pt modelId="{474BFBE6-9B53-4D4D-AE18-83678A53FEBF}" type="pres">
      <dgm:prSet presAssocID="{1625FC0C-6AAE-4B84-ADAB-85E5895936C6}" presName="descendantArrow" presStyleLbl="bgAccFollowNode1" presStyleIdx="1" presStyleCnt="3"/>
      <dgm:spPr/>
    </dgm:pt>
    <dgm:pt modelId="{C51E8B46-A4A8-4353-8E81-F8CED89280B9}" type="pres">
      <dgm:prSet presAssocID="{F85BC357-281F-4B16-AE8F-83FFC30CB580}" presName="sp" presStyleCnt="0"/>
      <dgm:spPr/>
    </dgm:pt>
    <dgm:pt modelId="{F8B718C0-0498-4EA7-B154-9B261D5765F7}" type="pres">
      <dgm:prSet presAssocID="{C3CBE5CA-E6DD-4922-845B-B872013DEB64}" presName="arrowAndChildren" presStyleCnt="0"/>
      <dgm:spPr/>
    </dgm:pt>
    <dgm:pt modelId="{030F6CED-67CF-4BB6-A63D-74B9898A749C}" type="pres">
      <dgm:prSet presAssocID="{C3CBE5CA-E6DD-4922-845B-B872013DEB64}" presName="parentTextArrow" presStyleLbl="node1" presStyleIdx="0" presStyleCnt="0"/>
      <dgm:spPr/>
    </dgm:pt>
    <dgm:pt modelId="{155CD6FD-F73E-42BA-8609-1B410F4D0903}" type="pres">
      <dgm:prSet presAssocID="{C3CBE5CA-E6DD-4922-845B-B872013DEB64}" presName="arrow" presStyleLbl="alignNode1" presStyleIdx="2" presStyleCnt="3"/>
      <dgm:spPr/>
    </dgm:pt>
    <dgm:pt modelId="{A78AF42A-477B-478E-939F-D8F55BD1C5ED}" type="pres">
      <dgm:prSet presAssocID="{C3CBE5CA-E6DD-4922-845B-B872013DEB64}" presName="descendantArrow" presStyleLbl="bgAccFollowNode1" presStyleIdx="2" presStyleCnt="3"/>
      <dgm:spPr/>
    </dgm:pt>
  </dgm:ptLst>
  <dgm:cxnLst>
    <dgm:cxn modelId="{A7FBC606-2D67-4270-8D30-8F3DC65F126A}" type="presOf" srcId="{B0D3B9F9-F1B3-46FF-9FE6-D469C2334342}" destId="{CAA654FE-C8B7-4B6D-8557-0F7A58042FE5}" srcOrd="0" destOrd="0" presId="urn:microsoft.com/office/officeart/2016/7/layout/VerticalDownArrowProcess"/>
    <dgm:cxn modelId="{4F3FD91F-9D2B-4817-8865-CA686AE369D4}" type="presOf" srcId="{0A881217-7F9E-4471-A755-EC85470D436F}" destId="{ECD54EB0-85B1-4CB7-ABE1-5BE833CCF6B6}" srcOrd="0" destOrd="0" presId="urn:microsoft.com/office/officeart/2016/7/layout/VerticalDownArrowProcess"/>
    <dgm:cxn modelId="{C1BE222A-CB1B-4FAD-B66D-D9A902C31BA5}" type="presOf" srcId="{A7618BBA-FD35-4633-9A06-685D197DCD11}" destId="{474BFBE6-9B53-4D4D-AE18-83678A53FEBF}" srcOrd="0" destOrd="0" presId="urn:microsoft.com/office/officeart/2016/7/layout/VerticalDownArrowProcess"/>
    <dgm:cxn modelId="{8563BB3D-5DA1-49E2-9E58-93452AF63BA3}" type="presOf" srcId="{D6DAB511-4A83-42C5-8A4E-39277494A7DC}" destId="{A78AF42A-477B-478E-939F-D8F55BD1C5ED}" srcOrd="0" destOrd="0" presId="urn:microsoft.com/office/officeart/2016/7/layout/VerticalDownArrowProcess"/>
    <dgm:cxn modelId="{70C2D671-DCB6-461C-B7CF-0C7E5A5605E8}" type="presOf" srcId="{1625FC0C-6AAE-4B84-ADAB-85E5895936C6}" destId="{52B29831-FA20-4BF7-8534-77ECF57FE6F6}" srcOrd="1" destOrd="0" presId="urn:microsoft.com/office/officeart/2016/7/layout/VerticalDownArrowProcess"/>
    <dgm:cxn modelId="{F149AE5A-EEBA-47A1-86AC-919F3BDA488F}" srcId="{B0D3B9F9-F1B3-46FF-9FE6-D469C2334342}" destId="{0A881217-7F9E-4471-A755-EC85470D436F}" srcOrd="0" destOrd="0" parTransId="{78607581-2139-4596-8F63-BA7663E3D173}" sibTransId="{414EB6BB-07C8-4ADC-8571-33A20280BA59}"/>
    <dgm:cxn modelId="{D4742C86-27D2-4E7A-992B-71B901F7B29D}" type="presOf" srcId="{C3CBE5CA-E6DD-4922-845B-B872013DEB64}" destId="{155CD6FD-F73E-42BA-8609-1B410F4D0903}" srcOrd="1" destOrd="0" presId="urn:microsoft.com/office/officeart/2016/7/layout/VerticalDownArrowProcess"/>
    <dgm:cxn modelId="{792DEA88-62AD-407D-A346-FE505471C0F3}" srcId="{637561F1-ADA2-4AED-B93B-2A517D0A3BDF}" destId="{C3CBE5CA-E6DD-4922-845B-B872013DEB64}" srcOrd="0" destOrd="0" parTransId="{1FF93007-A264-4FFD-8206-CF4D8D27FD73}" sibTransId="{F85BC357-281F-4B16-AE8F-83FFC30CB580}"/>
    <dgm:cxn modelId="{D61AFCCF-113D-498C-ADEE-7CA8F3D03340}" srcId="{637561F1-ADA2-4AED-B93B-2A517D0A3BDF}" destId="{B0D3B9F9-F1B3-46FF-9FE6-D469C2334342}" srcOrd="2" destOrd="0" parTransId="{CA225747-F233-4358-B430-59B555CA08B7}" sibTransId="{E0777DC5-1697-40E3-89FE-5EF3DAE9E529}"/>
    <dgm:cxn modelId="{543F48D1-60E5-4651-9388-83C25C0CBEB5}" type="presOf" srcId="{C3CBE5CA-E6DD-4922-845B-B872013DEB64}" destId="{030F6CED-67CF-4BB6-A63D-74B9898A749C}" srcOrd="0" destOrd="0" presId="urn:microsoft.com/office/officeart/2016/7/layout/VerticalDownArrowProcess"/>
    <dgm:cxn modelId="{209F6DE0-A77B-4D0B-AD11-7FBEEAC3A6E0}" srcId="{C3CBE5CA-E6DD-4922-845B-B872013DEB64}" destId="{D6DAB511-4A83-42C5-8A4E-39277494A7DC}" srcOrd="0" destOrd="0" parTransId="{9A86EF89-A02A-4435-AC72-45B7098FFD06}" sibTransId="{B518C722-2CA4-4AD7-91FD-F7B0412DACFB}"/>
    <dgm:cxn modelId="{E59AD3E4-6483-40EB-A2BB-7F993D8B3521}" type="presOf" srcId="{1625FC0C-6AAE-4B84-ADAB-85E5895936C6}" destId="{1BF39ECD-AAAF-4A22-81E0-BEBA46F24575}" srcOrd="0" destOrd="0" presId="urn:microsoft.com/office/officeart/2016/7/layout/VerticalDownArrowProcess"/>
    <dgm:cxn modelId="{023C01E6-1175-47FE-AA20-862364DF789F}" srcId="{637561F1-ADA2-4AED-B93B-2A517D0A3BDF}" destId="{1625FC0C-6AAE-4B84-ADAB-85E5895936C6}" srcOrd="1" destOrd="0" parTransId="{3CECBF27-80DE-4531-BC40-7C77B10C07FA}" sibTransId="{8B5C5E83-ABDD-4963-9348-9E104C9799C3}"/>
    <dgm:cxn modelId="{47C7FFEC-A862-442D-BEA8-2406E15A1B9E}" srcId="{1625FC0C-6AAE-4B84-ADAB-85E5895936C6}" destId="{A7618BBA-FD35-4633-9A06-685D197DCD11}" srcOrd="0" destOrd="0" parTransId="{B7B2AF22-1499-478C-9738-F5C403A9C807}" sibTransId="{F562F76F-EF2D-46B8-BE35-51ED181E4A8B}"/>
    <dgm:cxn modelId="{53D135ED-9113-4F3D-9A93-D1CC79B8D85F}" type="presOf" srcId="{637561F1-ADA2-4AED-B93B-2A517D0A3BDF}" destId="{9DBEB5FA-CA2B-4A00-ADAE-1D52270EF80B}" srcOrd="0" destOrd="0" presId="urn:microsoft.com/office/officeart/2016/7/layout/VerticalDownArrowProcess"/>
    <dgm:cxn modelId="{2BC4EBD5-3F1B-4D64-9EF1-0AE0BFB85303}" type="presParOf" srcId="{9DBEB5FA-CA2B-4A00-ADAE-1D52270EF80B}" destId="{87CEEAAC-1B4C-414D-A7C7-1525A1252A12}" srcOrd="0" destOrd="0" presId="urn:microsoft.com/office/officeart/2016/7/layout/VerticalDownArrowProcess"/>
    <dgm:cxn modelId="{E26AF415-30EA-4972-8102-399FAA8741B9}" type="presParOf" srcId="{87CEEAAC-1B4C-414D-A7C7-1525A1252A12}" destId="{CAA654FE-C8B7-4B6D-8557-0F7A58042FE5}" srcOrd="0" destOrd="0" presId="urn:microsoft.com/office/officeart/2016/7/layout/VerticalDownArrowProcess"/>
    <dgm:cxn modelId="{BBCF4240-F544-4B57-A13C-BB94022500CE}" type="presParOf" srcId="{87CEEAAC-1B4C-414D-A7C7-1525A1252A12}" destId="{ECD54EB0-85B1-4CB7-ABE1-5BE833CCF6B6}" srcOrd="1" destOrd="0" presId="urn:microsoft.com/office/officeart/2016/7/layout/VerticalDownArrowProcess"/>
    <dgm:cxn modelId="{63E20D51-B450-4CB8-9014-6C4EFFABEAF6}" type="presParOf" srcId="{9DBEB5FA-CA2B-4A00-ADAE-1D52270EF80B}" destId="{2C9F07DB-5020-48BF-BDF8-59091DBE6041}" srcOrd="1" destOrd="0" presId="urn:microsoft.com/office/officeart/2016/7/layout/VerticalDownArrowProcess"/>
    <dgm:cxn modelId="{25518C4A-51D4-4638-A1CF-E4D653AFA580}" type="presParOf" srcId="{9DBEB5FA-CA2B-4A00-ADAE-1D52270EF80B}" destId="{ED786248-284A-4BFB-939C-E5441DE9B439}" srcOrd="2" destOrd="0" presId="urn:microsoft.com/office/officeart/2016/7/layout/VerticalDownArrowProcess"/>
    <dgm:cxn modelId="{14F3267A-3AA3-4E6E-BECF-182966AF5E45}" type="presParOf" srcId="{ED786248-284A-4BFB-939C-E5441DE9B439}" destId="{1BF39ECD-AAAF-4A22-81E0-BEBA46F24575}" srcOrd="0" destOrd="0" presId="urn:microsoft.com/office/officeart/2016/7/layout/VerticalDownArrowProcess"/>
    <dgm:cxn modelId="{1B410258-A80A-4ABD-8432-16011A7033DD}" type="presParOf" srcId="{ED786248-284A-4BFB-939C-E5441DE9B439}" destId="{52B29831-FA20-4BF7-8534-77ECF57FE6F6}" srcOrd="1" destOrd="0" presId="urn:microsoft.com/office/officeart/2016/7/layout/VerticalDownArrowProcess"/>
    <dgm:cxn modelId="{C66AA948-5BCC-4A47-A40E-4ACED6910BA8}" type="presParOf" srcId="{ED786248-284A-4BFB-939C-E5441DE9B439}" destId="{474BFBE6-9B53-4D4D-AE18-83678A53FEBF}" srcOrd="2" destOrd="0" presId="urn:microsoft.com/office/officeart/2016/7/layout/VerticalDownArrowProcess"/>
    <dgm:cxn modelId="{EFA4F5BA-586C-4F68-92C4-171B58CE2F3B}" type="presParOf" srcId="{9DBEB5FA-CA2B-4A00-ADAE-1D52270EF80B}" destId="{C51E8B46-A4A8-4353-8E81-F8CED89280B9}" srcOrd="3" destOrd="0" presId="urn:microsoft.com/office/officeart/2016/7/layout/VerticalDownArrowProcess"/>
    <dgm:cxn modelId="{DAA17861-D624-420C-B30F-0AA37CF5AEA6}" type="presParOf" srcId="{9DBEB5FA-CA2B-4A00-ADAE-1D52270EF80B}" destId="{F8B718C0-0498-4EA7-B154-9B261D5765F7}" srcOrd="4" destOrd="0" presId="urn:microsoft.com/office/officeart/2016/7/layout/VerticalDownArrowProcess"/>
    <dgm:cxn modelId="{C0D17B5A-215F-4FC6-84FE-EA701027FF8D}" type="presParOf" srcId="{F8B718C0-0498-4EA7-B154-9B261D5765F7}" destId="{030F6CED-67CF-4BB6-A63D-74B9898A749C}" srcOrd="0" destOrd="0" presId="urn:microsoft.com/office/officeart/2016/7/layout/VerticalDownArrowProcess"/>
    <dgm:cxn modelId="{5870E1CC-E4E2-4386-B0E6-DB144B6078DB}" type="presParOf" srcId="{F8B718C0-0498-4EA7-B154-9B261D5765F7}" destId="{155CD6FD-F73E-42BA-8609-1B410F4D0903}" srcOrd="1" destOrd="0" presId="urn:microsoft.com/office/officeart/2016/7/layout/VerticalDownArrowProcess"/>
    <dgm:cxn modelId="{968E1989-25DC-498F-AE71-82B775FC6A02}" type="presParOf" srcId="{F8B718C0-0498-4EA7-B154-9B261D5765F7}" destId="{A78AF42A-477B-478E-939F-D8F55BD1C5ED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D596BE-9BAA-496D-B14B-79F1E507A024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7239220-C79C-42FB-9AB8-B08B7B9BABCB}">
      <dgm:prSet/>
      <dgm:spPr/>
      <dgm:t>
        <a:bodyPr/>
        <a:lstStyle/>
        <a:p>
          <a:r>
            <a:rPr lang="en-US"/>
            <a:t>Implemented Arima</a:t>
          </a:r>
        </a:p>
      </dgm:t>
    </dgm:pt>
    <dgm:pt modelId="{DB6F0375-A678-43D4-A958-4B384E57ECE0}" type="parTrans" cxnId="{64284DED-DCB8-4704-97B9-76BF68AA0A7D}">
      <dgm:prSet/>
      <dgm:spPr/>
      <dgm:t>
        <a:bodyPr/>
        <a:lstStyle/>
        <a:p>
          <a:endParaRPr lang="en-US"/>
        </a:p>
      </dgm:t>
    </dgm:pt>
    <dgm:pt modelId="{A7B6A308-42B2-4F93-A19B-DEFEE4A29715}" type="sibTrans" cxnId="{64284DED-DCB8-4704-97B9-76BF68AA0A7D}">
      <dgm:prSet/>
      <dgm:spPr/>
      <dgm:t>
        <a:bodyPr/>
        <a:lstStyle/>
        <a:p>
          <a:endParaRPr lang="en-US"/>
        </a:p>
      </dgm:t>
    </dgm:pt>
    <dgm:pt modelId="{090E945F-A5E1-49E1-ADCA-0B05559622E5}">
      <dgm:prSet/>
      <dgm:spPr/>
      <dgm:t>
        <a:bodyPr/>
        <a:lstStyle/>
        <a:p>
          <a:r>
            <a:rPr lang="en-US"/>
            <a:t>Implemented FB-Prophet</a:t>
          </a:r>
        </a:p>
      </dgm:t>
    </dgm:pt>
    <dgm:pt modelId="{B9003FAA-DCB5-4D54-A170-A9728497BEC8}" type="parTrans" cxnId="{6F2865C5-3EAC-45AA-B5E5-E44E72EDD974}">
      <dgm:prSet/>
      <dgm:spPr/>
      <dgm:t>
        <a:bodyPr/>
        <a:lstStyle/>
        <a:p>
          <a:endParaRPr lang="en-US"/>
        </a:p>
      </dgm:t>
    </dgm:pt>
    <dgm:pt modelId="{B3CDD2C2-8461-48F1-8C14-18352D20B648}" type="sibTrans" cxnId="{6F2865C5-3EAC-45AA-B5E5-E44E72EDD974}">
      <dgm:prSet/>
      <dgm:spPr/>
      <dgm:t>
        <a:bodyPr/>
        <a:lstStyle/>
        <a:p>
          <a:endParaRPr lang="en-US"/>
        </a:p>
      </dgm:t>
    </dgm:pt>
    <dgm:pt modelId="{55D1AF48-22B2-40AE-B7A0-E67213947A28}">
      <dgm:prSet/>
      <dgm:spPr/>
      <dgm:t>
        <a:bodyPr/>
        <a:lstStyle/>
        <a:p>
          <a:r>
            <a:rPr lang="en-US"/>
            <a:t>Implemented Stack LSTM</a:t>
          </a:r>
        </a:p>
      </dgm:t>
    </dgm:pt>
    <dgm:pt modelId="{D2FE3BB1-BB04-4B18-BC75-2FBBCA4F77AA}" type="parTrans" cxnId="{93624FA3-E5C7-4192-A302-1C20A78E109F}">
      <dgm:prSet/>
      <dgm:spPr/>
      <dgm:t>
        <a:bodyPr/>
        <a:lstStyle/>
        <a:p>
          <a:endParaRPr lang="en-US"/>
        </a:p>
      </dgm:t>
    </dgm:pt>
    <dgm:pt modelId="{41651D34-B715-4DBA-9B46-4A4E64A8C3AB}" type="sibTrans" cxnId="{93624FA3-E5C7-4192-A302-1C20A78E109F}">
      <dgm:prSet/>
      <dgm:spPr/>
      <dgm:t>
        <a:bodyPr/>
        <a:lstStyle/>
        <a:p>
          <a:endParaRPr lang="en-US"/>
        </a:p>
      </dgm:t>
    </dgm:pt>
    <dgm:pt modelId="{2D0ABEB2-D39D-4DDC-A86D-285DD267AC42}" type="pres">
      <dgm:prSet presAssocID="{CAD596BE-9BAA-496D-B14B-79F1E507A02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C68CDA-CC61-4C3E-9237-351090BD927F}" type="pres">
      <dgm:prSet presAssocID="{F7239220-C79C-42FB-9AB8-B08B7B9BABCB}" presName="hierRoot1" presStyleCnt="0"/>
      <dgm:spPr/>
    </dgm:pt>
    <dgm:pt modelId="{92849836-87E3-4716-8DFE-366600C67E44}" type="pres">
      <dgm:prSet presAssocID="{F7239220-C79C-42FB-9AB8-B08B7B9BABCB}" presName="composite" presStyleCnt="0"/>
      <dgm:spPr/>
    </dgm:pt>
    <dgm:pt modelId="{345FE835-9AB8-4D59-BFEF-A344A77B4D90}" type="pres">
      <dgm:prSet presAssocID="{F7239220-C79C-42FB-9AB8-B08B7B9BABCB}" presName="background" presStyleLbl="node0" presStyleIdx="0" presStyleCnt="3"/>
      <dgm:spPr/>
    </dgm:pt>
    <dgm:pt modelId="{10962E70-B258-4850-AB39-D115C44F6798}" type="pres">
      <dgm:prSet presAssocID="{F7239220-C79C-42FB-9AB8-B08B7B9BABCB}" presName="text" presStyleLbl="fgAcc0" presStyleIdx="0" presStyleCnt="3">
        <dgm:presLayoutVars>
          <dgm:chPref val="3"/>
        </dgm:presLayoutVars>
      </dgm:prSet>
      <dgm:spPr/>
    </dgm:pt>
    <dgm:pt modelId="{5C573969-74AA-4E5C-A008-172734511AF0}" type="pres">
      <dgm:prSet presAssocID="{F7239220-C79C-42FB-9AB8-B08B7B9BABCB}" presName="hierChild2" presStyleCnt="0"/>
      <dgm:spPr/>
    </dgm:pt>
    <dgm:pt modelId="{38FC5A78-55AB-476C-8641-47A5E42A0500}" type="pres">
      <dgm:prSet presAssocID="{090E945F-A5E1-49E1-ADCA-0B05559622E5}" presName="hierRoot1" presStyleCnt="0"/>
      <dgm:spPr/>
    </dgm:pt>
    <dgm:pt modelId="{1884ABB3-3E7A-40B2-A5D9-DA6DE56AD7EA}" type="pres">
      <dgm:prSet presAssocID="{090E945F-A5E1-49E1-ADCA-0B05559622E5}" presName="composite" presStyleCnt="0"/>
      <dgm:spPr/>
    </dgm:pt>
    <dgm:pt modelId="{0889E9BD-161F-4AEB-82C7-68DDC581BAC5}" type="pres">
      <dgm:prSet presAssocID="{090E945F-A5E1-49E1-ADCA-0B05559622E5}" presName="background" presStyleLbl="node0" presStyleIdx="1" presStyleCnt="3"/>
      <dgm:spPr/>
    </dgm:pt>
    <dgm:pt modelId="{DA5746E9-C272-4537-8DA5-2D46C1C2DA8B}" type="pres">
      <dgm:prSet presAssocID="{090E945F-A5E1-49E1-ADCA-0B05559622E5}" presName="text" presStyleLbl="fgAcc0" presStyleIdx="1" presStyleCnt="3">
        <dgm:presLayoutVars>
          <dgm:chPref val="3"/>
        </dgm:presLayoutVars>
      </dgm:prSet>
      <dgm:spPr/>
    </dgm:pt>
    <dgm:pt modelId="{83A4CB23-3A2C-4F60-BEF7-A2040D0EDA11}" type="pres">
      <dgm:prSet presAssocID="{090E945F-A5E1-49E1-ADCA-0B05559622E5}" presName="hierChild2" presStyleCnt="0"/>
      <dgm:spPr/>
    </dgm:pt>
    <dgm:pt modelId="{28A4DA01-7B54-4E6A-ACFC-7BFCEC195C13}" type="pres">
      <dgm:prSet presAssocID="{55D1AF48-22B2-40AE-B7A0-E67213947A28}" presName="hierRoot1" presStyleCnt="0"/>
      <dgm:spPr/>
    </dgm:pt>
    <dgm:pt modelId="{AC7B609F-7667-42BD-9CEB-A61A0B93E8E6}" type="pres">
      <dgm:prSet presAssocID="{55D1AF48-22B2-40AE-B7A0-E67213947A28}" presName="composite" presStyleCnt="0"/>
      <dgm:spPr/>
    </dgm:pt>
    <dgm:pt modelId="{378AECEB-FA7C-4844-896A-B9C2F0F0B157}" type="pres">
      <dgm:prSet presAssocID="{55D1AF48-22B2-40AE-B7A0-E67213947A28}" presName="background" presStyleLbl="node0" presStyleIdx="2" presStyleCnt="3"/>
      <dgm:spPr/>
    </dgm:pt>
    <dgm:pt modelId="{CE8FD6BB-1519-4411-B848-E87C9BAB9B55}" type="pres">
      <dgm:prSet presAssocID="{55D1AF48-22B2-40AE-B7A0-E67213947A28}" presName="text" presStyleLbl="fgAcc0" presStyleIdx="2" presStyleCnt="3">
        <dgm:presLayoutVars>
          <dgm:chPref val="3"/>
        </dgm:presLayoutVars>
      </dgm:prSet>
      <dgm:spPr/>
    </dgm:pt>
    <dgm:pt modelId="{B17ECD77-98ED-4853-9DAD-06620ADBD29C}" type="pres">
      <dgm:prSet presAssocID="{55D1AF48-22B2-40AE-B7A0-E67213947A28}" presName="hierChild2" presStyleCnt="0"/>
      <dgm:spPr/>
    </dgm:pt>
  </dgm:ptLst>
  <dgm:cxnLst>
    <dgm:cxn modelId="{D921556A-2000-4848-B556-474BD097A9C0}" type="presOf" srcId="{55D1AF48-22B2-40AE-B7A0-E67213947A28}" destId="{CE8FD6BB-1519-4411-B848-E87C9BAB9B55}" srcOrd="0" destOrd="0" presId="urn:microsoft.com/office/officeart/2005/8/layout/hierarchy1"/>
    <dgm:cxn modelId="{AFFA9A52-AD61-4C08-9B17-D997C8C28677}" type="presOf" srcId="{090E945F-A5E1-49E1-ADCA-0B05559622E5}" destId="{DA5746E9-C272-4537-8DA5-2D46C1C2DA8B}" srcOrd="0" destOrd="0" presId="urn:microsoft.com/office/officeart/2005/8/layout/hierarchy1"/>
    <dgm:cxn modelId="{93624FA3-E5C7-4192-A302-1C20A78E109F}" srcId="{CAD596BE-9BAA-496D-B14B-79F1E507A024}" destId="{55D1AF48-22B2-40AE-B7A0-E67213947A28}" srcOrd="2" destOrd="0" parTransId="{D2FE3BB1-BB04-4B18-BC75-2FBBCA4F77AA}" sibTransId="{41651D34-B715-4DBA-9B46-4A4E64A8C3AB}"/>
    <dgm:cxn modelId="{6F2865C5-3EAC-45AA-B5E5-E44E72EDD974}" srcId="{CAD596BE-9BAA-496D-B14B-79F1E507A024}" destId="{090E945F-A5E1-49E1-ADCA-0B05559622E5}" srcOrd="1" destOrd="0" parTransId="{B9003FAA-DCB5-4D54-A170-A9728497BEC8}" sibTransId="{B3CDD2C2-8461-48F1-8C14-18352D20B648}"/>
    <dgm:cxn modelId="{9E4D1EC7-3533-4C7F-8CE0-7C58B8EECBEE}" type="presOf" srcId="{CAD596BE-9BAA-496D-B14B-79F1E507A024}" destId="{2D0ABEB2-D39D-4DDC-A86D-285DD267AC42}" srcOrd="0" destOrd="0" presId="urn:microsoft.com/office/officeart/2005/8/layout/hierarchy1"/>
    <dgm:cxn modelId="{2D7C3CD7-F418-4EFB-97DB-DEF5797B9067}" type="presOf" srcId="{F7239220-C79C-42FB-9AB8-B08B7B9BABCB}" destId="{10962E70-B258-4850-AB39-D115C44F6798}" srcOrd="0" destOrd="0" presId="urn:microsoft.com/office/officeart/2005/8/layout/hierarchy1"/>
    <dgm:cxn modelId="{64284DED-DCB8-4704-97B9-76BF68AA0A7D}" srcId="{CAD596BE-9BAA-496D-B14B-79F1E507A024}" destId="{F7239220-C79C-42FB-9AB8-B08B7B9BABCB}" srcOrd="0" destOrd="0" parTransId="{DB6F0375-A678-43D4-A958-4B384E57ECE0}" sibTransId="{A7B6A308-42B2-4F93-A19B-DEFEE4A29715}"/>
    <dgm:cxn modelId="{341053F0-FBBA-4F45-BC36-E7586FD25736}" type="presParOf" srcId="{2D0ABEB2-D39D-4DDC-A86D-285DD267AC42}" destId="{D1C68CDA-CC61-4C3E-9237-351090BD927F}" srcOrd="0" destOrd="0" presId="urn:microsoft.com/office/officeart/2005/8/layout/hierarchy1"/>
    <dgm:cxn modelId="{075DD5EF-9FD4-43CA-8B67-9743F62231A3}" type="presParOf" srcId="{D1C68CDA-CC61-4C3E-9237-351090BD927F}" destId="{92849836-87E3-4716-8DFE-366600C67E44}" srcOrd="0" destOrd="0" presId="urn:microsoft.com/office/officeart/2005/8/layout/hierarchy1"/>
    <dgm:cxn modelId="{CA085E1C-3E63-4003-B503-FD13E0FC32C6}" type="presParOf" srcId="{92849836-87E3-4716-8DFE-366600C67E44}" destId="{345FE835-9AB8-4D59-BFEF-A344A77B4D90}" srcOrd="0" destOrd="0" presId="urn:microsoft.com/office/officeart/2005/8/layout/hierarchy1"/>
    <dgm:cxn modelId="{C4AF5F03-F0A9-4FFF-B2E6-F9786CB90510}" type="presParOf" srcId="{92849836-87E3-4716-8DFE-366600C67E44}" destId="{10962E70-B258-4850-AB39-D115C44F6798}" srcOrd="1" destOrd="0" presId="urn:microsoft.com/office/officeart/2005/8/layout/hierarchy1"/>
    <dgm:cxn modelId="{7D64E64D-A9EC-46D6-9D56-8476EDD5CBB8}" type="presParOf" srcId="{D1C68CDA-CC61-4C3E-9237-351090BD927F}" destId="{5C573969-74AA-4E5C-A008-172734511AF0}" srcOrd="1" destOrd="0" presId="urn:microsoft.com/office/officeart/2005/8/layout/hierarchy1"/>
    <dgm:cxn modelId="{119C77DB-2B41-4720-A089-68F5713F2E69}" type="presParOf" srcId="{2D0ABEB2-D39D-4DDC-A86D-285DD267AC42}" destId="{38FC5A78-55AB-476C-8641-47A5E42A0500}" srcOrd="1" destOrd="0" presId="urn:microsoft.com/office/officeart/2005/8/layout/hierarchy1"/>
    <dgm:cxn modelId="{B7CAB4C2-B327-4671-89A3-8B0D47D41CE4}" type="presParOf" srcId="{38FC5A78-55AB-476C-8641-47A5E42A0500}" destId="{1884ABB3-3E7A-40B2-A5D9-DA6DE56AD7EA}" srcOrd="0" destOrd="0" presId="urn:microsoft.com/office/officeart/2005/8/layout/hierarchy1"/>
    <dgm:cxn modelId="{54E34D40-A99E-4675-A991-D471762F09F6}" type="presParOf" srcId="{1884ABB3-3E7A-40B2-A5D9-DA6DE56AD7EA}" destId="{0889E9BD-161F-4AEB-82C7-68DDC581BAC5}" srcOrd="0" destOrd="0" presId="urn:microsoft.com/office/officeart/2005/8/layout/hierarchy1"/>
    <dgm:cxn modelId="{38119E6F-846A-46B9-BB2E-EA04687F5283}" type="presParOf" srcId="{1884ABB3-3E7A-40B2-A5D9-DA6DE56AD7EA}" destId="{DA5746E9-C272-4537-8DA5-2D46C1C2DA8B}" srcOrd="1" destOrd="0" presId="urn:microsoft.com/office/officeart/2005/8/layout/hierarchy1"/>
    <dgm:cxn modelId="{0437499C-5B58-4833-93F4-502FFDE5BB35}" type="presParOf" srcId="{38FC5A78-55AB-476C-8641-47A5E42A0500}" destId="{83A4CB23-3A2C-4F60-BEF7-A2040D0EDA11}" srcOrd="1" destOrd="0" presId="urn:microsoft.com/office/officeart/2005/8/layout/hierarchy1"/>
    <dgm:cxn modelId="{29044133-6ABC-4E70-B448-BAA3BD8E6F5B}" type="presParOf" srcId="{2D0ABEB2-D39D-4DDC-A86D-285DD267AC42}" destId="{28A4DA01-7B54-4E6A-ACFC-7BFCEC195C13}" srcOrd="2" destOrd="0" presId="urn:microsoft.com/office/officeart/2005/8/layout/hierarchy1"/>
    <dgm:cxn modelId="{BD9A4969-4765-4D61-ACFC-DF0057BC9F26}" type="presParOf" srcId="{28A4DA01-7B54-4E6A-ACFC-7BFCEC195C13}" destId="{AC7B609F-7667-42BD-9CEB-A61A0B93E8E6}" srcOrd="0" destOrd="0" presId="urn:microsoft.com/office/officeart/2005/8/layout/hierarchy1"/>
    <dgm:cxn modelId="{084EA5DA-2B2D-4BAC-AB4F-E09DFD4CE345}" type="presParOf" srcId="{AC7B609F-7667-42BD-9CEB-A61A0B93E8E6}" destId="{378AECEB-FA7C-4844-896A-B9C2F0F0B157}" srcOrd="0" destOrd="0" presId="urn:microsoft.com/office/officeart/2005/8/layout/hierarchy1"/>
    <dgm:cxn modelId="{A72C3FAB-F190-40AB-8CFF-56E4F53F333D}" type="presParOf" srcId="{AC7B609F-7667-42BD-9CEB-A61A0B93E8E6}" destId="{CE8FD6BB-1519-4411-B848-E87C9BAB9B55}" srcOrd="1" destOrd="0" presId="urn:microsoft.com/office/officeart/2005/8/layout/hierarchy1"/>
    <dgm:cxn modelId="{D00D5416-78DD-4E8C-89CA-31A5BC428767}" type="presParOf" srcId="{28A4DA01-7B54-4E6A-ACFC-7BFCEC195C13}" destId="{B17ECD77-98ED-4853-9DAD-06620ADBD29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4EA21D2-68F9-4F16-99B6-6251C4950BB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903E481-2479-4963-9B23-D9FB71408D8F}">
      <dgm:prSet/>
      <dgm:spPr/>
      <dgm:t>
        <a:bodyPr/>
        <a:lstStyle/>
        <a:p>
          <a:r>
            <a:rPr lang="en-US"/>
            <a:t>Calculate Risk </a:t>
          </a:r>
        </a:p>
      </dgm:t>
    </dgm:pt>
    <dgm:pt modelId="{9BD802FC-87E1-4FD2-A8C5-15773811A365}" type="parTrans" cxnId="{CC0D09E1-4469-46B1-81FA-6AE5EAADE7C1}">
      <dgm:prSet/>
      <dgm:spPr/>
      <dgm:t>
        <a:bodyPr/>
        <a:lstStyle/>
        <a:p>
          <a:endParaRPr lang="en-US"/>
        </a:p>
      </dgm:t>
    </dgm:pt>
    <dgm:pt modelId="{3B02947C-D031-4747-AEC9-3B1E28FDBE47}" type="sibTrans" cxnId="{CC0D09E1-4469-46B1-81FA-6AE5EAADE7C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B3EF8E9-D588-44F5-B9D9-3EC649D0BC33}">
      <dgm:prSet/>
      <dgm:spPr/>
      <dgm:t>
        <a:bodyPr/>
        <a:lstStyle/>
        <a:p>
          <a:r>
            <a:rPr lang="en-US"/>
            <a:t>Implement Various Risk Factors</a:t>
          </a:r>
        </a:p>
      </dgm:t>
    </dgm:pt>
    <dgm:pt modelId="{4B7A21D4-6E43-4AFB-89B1-6DBAF71285A2}" type="parTrans" cxnId="{0FAA30BD-9A86-4D8F-B56B-1A3D31934DE4}">
      <dgm:prSet/>
      <dgm:spPr/>
      <dgm:t>
        <a:bodyPr/>
        <a:lstStyle/>
        <a:p>
          <a:endParaRPr lang="en-US"/>
        </a:p>
      </dgm:t>
    </dgm:pt>
    <dgm:pt modelId="{1EC0F99A-9B05-441F-9BF3-A06B253C6EEB}" type="sibTrans" cxnId="{0FAA30BD-9A86-4D8F-B56B-1A3D31934DE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BC883FD4-9E72-4C4A-ACFB-7AD268B060C9}">
      <dgm:prSet/>
      <dgm:spPr/>
      <dgm:t>
        <a:bodyPr/>
        <a:lstStyle/>
        <a:p>
          <a:r>
            <a:rPr lang="en-US"/>
            <a:t>Improve Forecasting Results</a:t>
          </a:r>
        </a:p>
      </dgm:t>
    </dgm:pt>
    <dgm:pt modelId="{AF029F8B-2D26-4446-9802-6B7899EFA7E3}" type="parTrans" cxnId="{EDD05100-F60E-496D-BB98-6ED13C24CA23}">
      <dgm:prSet/>
      <dgm:spPr/>
      <dgm:t>
        <a:bodyPr/>
        <a:lstStyle/>
        <a:p>
          <a:endParaRPr lang="en-US"/>
        </a:p>
      </dgm:t>
    </dgm:pt>
    <dgm:pt modelId="{9E3FB974-E21C-4CE9-8599-9106BB7B1C23}" type="sibTrans" cxnId="{EDD05100-F60E-496D-BB98-6ED13C24CA23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463AC8E-E591-41A1-9D5D-20D493C44EA4}" type="pres">
      <dgm:prSet presAssocID="{84EA21D2-68F9-4F16-99B6-6251C4950BB8}" presName="Name0" presStyleCnt="0">
        <dgm:presLayoutVars>
          <dgm:animLvl val="lvl"/>
          <dgm:resizeHandles val="exact"/>
        </dgm:presLayoutVars>
      </dgm:prSet>
      <dgm:spPr/>
    </dgm:pt>
    <dgm:pt modelId="{75751B22-B04C-4F34-8631-CE675169A7FF}" type="pres">
      <dgm:prSet presAssocID="{9903E481-2479-4963-9B23-D9FB71408D8F}" presName="compositeNode" presStyleCnt="0">
        <dgm:presLayoutVars>
          <dgm:bulletEnabled val="1"/>
        </dgm:presLayoutVars>
      </dgm:prSet>
      <dgm:spPr/>
    </dgm:pt>
    <dgm:pt modelId="{294F126B-568F-4534-AB9D-7457C1BA3353}" type="pres">
      <dgm:prSet presAssocID="{9903E481-2479-4963-9B23-D9FB71408D8F}" presName="bgRect" presStyleLbl="alignNode1" presStyleIdx="0" presStyleCnt="3"/>
      <dgm:spPr/>
    </dgm:pt>
    <dgm:pt modelId="{1F9F5F1A-BE83-4D94-9E23-2C65FF39A030}" type="pres">
      <dgm:prSet presAssocID="{3B02947C-D031-4747-AEC9-3B1E28FDBE47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D533F0A-7EFF-471C-9DB7-D6C7B5B3A447}" type="pres">
      <dgm:prSet presAssocID="{9903E481-2479-4963-9B23-D9FB71408D8F}" presName="nodeRect" presStyleLbl="alignNode1" presStyleIdx="0" presStyleCnt="3">
        <dgm:presLayoutVars>
          <dgm:bulletEnabled val="1"/>
        </dgm:presLayoutVars>
      </dgm:prSet>
      <dgm:spPr/>
    </dgm:pt>
    <dgm:pt modelId="{5A08C063-C60F-4112-9E5C-F3E04CF805DB}" type="pres">
      <dgm:prSet presAssocID="{3B02947C-D031-4747-AEC9-3B1E28FDBE47}" presName="sibTrans" presStyleCnt="0"/>
      <dgm:spPr/>
    </dgm:pt>
    <dgm:pt modelId="{BAECAB55-9A39-4F6E-B788-2329AE5940DD}" type="pres">
      <dgm:prSet presAssocID="{0B3EF8E9-D588-44F5-B9D9-3EC649D0BC33}" presName="compositeNode" presStyleCnt="0">
        <dgm:presLayoutVars>
          <dgm:bulletEnabled val="1"/>
        </dgm:presLayoutVars>
      </dgm:prSet>
      <dgm:spPr/>
    </dgm:pt>
    <dgm:pt modelId="{4B50B446-D365-40B9-9FB3-E62D51890614}" type="pres">
      <dgm:prSet presAssocID="{0B3EF8E9-D588-44F5-B9D9-3EC649D0BC33}" presName="bgRect" presStyleLbl="alignNode1" presStyleIdx="1" presStyleCnt="3"/>
      <dgm:spPr/>
    </dgm:pt>
    <dgm:pt modelId="{5D6FB91C-CE54-4FD7-8B25-370844FCC9D5}" type="pres">
      <dgm:prSet presAssocID="{1EC0F99A-9B05-441F-9BF3-A06B253C6EEB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2431C967-C074-47BE-8117-8259A8808F18}" type="pres">
      <dgm:prSet presAssocID="{0B3EF8E9-D588-44F5-B9D9-3EC649D0BC33}" presName="nodeRect" presStyleLbl="alignNode1" presStyleIdx="1" presStyleCnt="3">
        <dgm:presLayoutVars>
          <dgm:bulletEnabled val="1"/>
        </dgm:presLayoutVars>
      </dgm:prSet>
      <dgm:spPr/>
    </dgm:pt>
    <dgm:pt modelId="{8C4632AD-0D7F-4E3B-ACDE-FF83ACBF17CC}" type="pres">
      <dgm:prSet presAssocID="{1EC0F99A-9B05-441F-9BF3-A06B253C6EEB}" presName="sibTrans" presStyleCnt="0"/>
      <dgm:spPr/>
    </dgm:pt>
    <dgm:pt modelId="{2A2D17B1-3D7A-49C5-9940-C7D0F842EF7F}" type="pres">
      <dgm:prSet presAssocID="{BC883FD4-9E72-4C4A-ACFB-7AD268B060C9}" presName="compositeNode" presStyleCnt="0">
        <dgm:presLayoutVars>
          <dgm:bulletEnabled val="1"/>
        </dgm:presLayoutVars>
      </dgm:prSet>
      <dgm:spPr/>
    </dgm:pt>
    <dgm:pt modelId="{ABFB0191-3F3E-4FD6-8B4A-B8335EF953FE}" type="pres">
      <dgm:prSet presAssocID="{BC883FD4-9E72-4C4A-ACFB-7AD268B060C9}" presName="bgRect" presStyleLbl="alignNode1" presStyleIdx="2" presStyleCnt="3"/>
      <dgm:spPr/>
    </dgm:pt>
    <dgm:pt modelId="{B55C2A55-E023-445D-94E5-875E4CCC5971}" type="pres">
      <dgm:prSet presAssocID="{9E3FB974-E21C-4CE9-8599-9106BB7B1C2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FEF81A4F-D5C6-4EC5-A7A7-4E1E9F37FB21}" type="pres">
      <dgm:prSet presAssocID="{BC883FD4-9E72-4C4A-ACFB-7AD268B060C9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EDD05100-F60E-496D-BB98-6ED13C24CA23}" srcId="{84EA21D2-68F9-4F16-99B6-6251C4950BB8}" destId="{BC883FD4-9E72-4C4A-ACFB-7AD268B060C9}" srcOrd="2" destOrd="0" parTransId="{AF029F8B-2D26-4446-9802-6B7899EFA7E3}" sibTransId="{9E3FB974-E21C-4CE9-8599-9106BB7B1C23}"/>
    <dgm:cxn modelId="{EE82DE0C-9DEE-45DC-85B0-9C0969245EC9}" type="presOf" srcId="{1EC0F99A-9B05-441F-9BF3-A06B253C6EEB}" destId="{5D6FB91C-CE54-4FD7-8B25-370844FCC9D5}" srcOrd="0" destOrd="0" presId="urn:microsoft.com/office/officeart/2016/7/layout/LinearBlockProcessNumbered"/>
    <dgm:cxn modelId="{0F8A770E-1BFB-4229-8BF5-244BD9FC28BA}" type="presOf" srcId="{BC883FD4-9E72-4C4A-ACFB-7AD268B060C9}" destId="{FEF81A4F-D5C6-4EC5-A7A7-4E1E9F37FB21}" srcOrd="1" destOrd="0" presId="urn:microsoft.com/office/officeart/2016/7/layout/LinearBlockProcessNumbered"/>
    <dgm:cxn modelId="{922B0626-23AB-4FD0-A148-FD37E87694C4}" type="presOf" srcId="{3B02947C-D031-4747-AEC9-3B1E28FDBE47}" destId="{1F9F5F1A-BE83-4D94-9E23-2C65FF39A030}" srcOrd="0" destOrd="0" presId="urn:microsoft.com/office/officeart/2016/7/layout/LinearBlockProcessNumbered"/>
    <dgm:cxn modelId="{0FB78034-9012-4E9F-973F-EE7FD24DACDB}" type="presOf" srcId="{9903E481-2479-4963-9B23-D9FB71408D8F}" destId="{294F126B-568F-4534-AB9D-7457C1BA3353}" srcOrd="0" destOrd="0" presId="urn:microsoft.com/office/officeart/2016/7/layout/LinearBlockProcessNumbered"/>
    <dgm:cxn modelId="{84FB536A-762B-4B0B-B42D-23F4C3175691}" type="presOf" srcId="{84EA21D2-68F9-4F16-99B6-6251C4950BB8}" destId="{6463AC8E-E591-41A1-9D5D-20D493C44EA4}" srcOrd="0" destOrd="0" presId="urn:microsoft.com/office/officeart/2016/7/layout/LinearBlockProcessNumbered"/>
    <dgm:cxn modelId="{FE1E3D6E-5394-4AF2-B993-F80430A0A60D}" type="presOf" srcId="{BC883FD4-9E72-4C4A-ACFB-7AD268B060C9}" destId="{ABFB0191-3F3E-4FD6-8B4A-B8335EF953FE}" srcOrd="0" destOrd="0" presId="urn:microsoft.com/office/officeart/2016/7/layout/LinearBlockProcessNumbered"/>
    <dgm:cxn modelId="{22C59E79-7998-4738-A7C2-FDA807C587FE}" type="presOf" srcId="{9E3FB974-E21C-4CE9-8599-9106BB7B1C23}" destId="{B55C2A55-E023-445D-94E5-875E4CCC5971}" srcOrd="0" destOrd="0" presId="urn:microsoft.com/office/officeart/2016/7/layout/LinearBlockProcessNumbered"/>
    <dgm:cxn modelId="{BB13A1A9-0994-47B6-88E8-7292209244B8}" type="presOf" srcId="{0B3EF8E9-D588-44F5-B9D9-3EC649D0BC33}" destId="{2431C967-C074-47BE-8117-8259A8808F18}" srcOrd="1" destOrd="0" presId="urn:microsoft.com/office/officeart/2016/7/layout/LinearBlockProcessNumbered"/>
    <dgm:cxn modelId="{735AC6B0-E02C-45C1-9DAD-48B3CCF62B75}" type="presOf" srcId="{0B3EF8E9-D588-44F5-B9D9-3EC649D0BC33}" destId="{4B50B446-D365-40B9-9FB3-E62D51890614}" srcOrd="0" destOrd="0" presId="urn:microsoft.com/office/officeart/2016/7/layout/LinearBlockProcessNumbered"/>
    <dgm:cxn modelId="{0FAA30BD-9A86-4D8F-B56B-1A3D31934DE4}" srcId="{84EA21D2-68F9-4F16-99B6-6251C4950BB8}" destId="{0B3EF8E9-D588-44F5-B9D9-3EC649D0BC33}" srcOrd="1" destOrd="0" parTransId="{4B7A21D4-6E43-4AFB-89B1-6DBAF71285A2}" sibTransId="{1EC0F99A-9B05-441F-9BF3-A06B253C6EEB}"/>
    <dgm:cxn modelId="{CC0D09E1-4469-46B1-81FA-6AE5EAADE7C1}" srcId="{84EA21D2-68F9-4F16-99B6-6251C4950BB8}" destId="{9903E481-2479-4963-9B23-D9FB71408D8F}" srcOrd="0" destOrd="0" parTransId="{9BD802FC-87E1-4FD2-A8C5-15773811A365}" sibTransId="{3B02947C-D031-4747-AEC9-3B1E28FDBE47}"/>
    <dgm:cxn modelId="{1E9BEEE7-D792-418D-A284-01FC48981FCB}" type="presOf" srcId="{9903E481-2479-4963-9B23-D9FB71408D8F}" destId="{9D533F0A-7EFF-471C-9DB7-D6C7B5B3A447}" srcOrd="1" destOrd="0" presId="urn:microsoft.com/office/officeart/2016/7/layout/LinearBlockProcessNumbered"/>
    <dgm:cxn modelId="{D70E830D-9FFC-46A9-B32C-EA2355A261E1}" type="presParOf" srcId="{6463AC8E-E591-41A1-9D5D-20D493C44EA4}" destId="{75751B22-B04C-4F34-8631-CE675169A7FF}" srcOrd="0" destOrd="0" presId="urn:microsoft.com/office/officeart/2016/7/layout/LinearBlockProcessNumbered"/>
    <dgm:cxn modelId="{18B7F4B2-FE9B-46AF-9AEC-75A87241C2C7}" type="presParOf" srcId="{75751B22-B04C-4F34-8631-CE675169A7FF}" destId="{294F126B-568F-4534-AB9D-7457C1BA3353}" srcOrd="0" destOrd="0" presId="urn:microsoft.com/office/officeart/2016/7/layout/LinearBlockProcessNumbered"/>
    <dgm:cxn modelId="{3DFFDB06-848F-4BD7-B850-59ABB67BF82A}" type="presParOf" srcId="{75751B22-B04C-4F34-8631-CE675169A7FF}" destId="{1F9F5F1A-BE83-4D94-9E23-2C65FF39A030}" srcOrd="1" destOrd="0" presId="urn:microsoft.com/office/officeart/2016/7/layout/LinearBlockProcessNumbered"/>
    <dgm:cxn modelId="{D237E286-FC64-4BA6-8A99-61A4E6617D8D}" type="presParOf" srcId="{75751B22-B04C-4F34-8631-CE675169A7FF}" destId="{9D533F0A-7EFF-471C-9DB7-D6C7B5B3A447}" srcOrd="2" destOrd="0" presId="urn:microsoft.com/office/officeart/2016/7/layout/LinearBlockProcessNumbered"/>
    <dgm:cxn modelId="{60D5779C-F543-4736-B211-9BBF17F89CBB}" type="presParOf" srcId="{6463AC8E-E591-41A1-9D5D-20D493C44EA4}" destId="{5A08C063-C60F-4112-9E5C-F3E04CF805DB}" srcOrd="1" destOrd="0" presId="urn:microsoft.com/office/officeart/2016/7/layout/LinearBlockProcessNumbered"/>
    <dgm:cxn modelId="{E7DC6508-3C24-41B2-BD17-C077D3186897}" type="presParOf" srcId="{6463AC8E-E591-41A1-9D5D-20D493C44EA4}" destId="{BAECAB55-9A39-4F6E-B788-2329AE5940DD}" srcOrd="2" destOrd="0" presId="urn:microsoft.com/office/officeart/2016/7/layout/LinearBlockProcessNumbered"/>
    <dgm:cxn modelId="{3CD7509B-147F-4CF1-A659-ED66E087B3DE}" type="presParOf" srcId="{BAECAB55-9A39-4F6E-B788-2329AE5940DD}" destId="{4B50B446-D365-40B9-9FB3-E62D51890614}" srcOrd="0" destOrd="0" presId="urn:microsoft.com/office/officeart/2016/7/layout/LinearBlockProcessNumbered"/>
    <dgm:cxn modelId="{988033BD-257D-42B8-9AF1-75CAD8C4AC87}" type="presParOf" srcId="{BAECAB55-9A39-4F6E-B788-2329AE5940DD}" destId="{5D6FB91C-CE54-4FD7-8B25-370844FCC9D5}" srcOrd="1" destOrd="0" presId="urn:microsoft.com/office/officeart/2016/7/layout/LinearBlockProcessNumbered"/>
    <dgm:cxn modelId="{A9FF3C2B-9E7F-4651-92AA-BD17AC190A65}" type="presParOf" srcId="{BAECAB55-9A39-4F6E-B788-2329AE5940DD}" destId="{2431C967-C074-47BE-8117-8259A8808F18}" srcOrd="2" destOrd="0" presId="urn:microsoft.com/office/officeart/2016/7/layout/LinearBlockProcessNumbered"/>
    <dgm:cxn modelId="{ED58E93A-FBA7-4A20-AFB8-7A753798A868}" type="presParOf" srcId="{6463AC8E-E591-41A1-9D5D-20D493C44EA4}" destId="{8C4632AD-0D7F-4E3B-ACDE-FF83ACBF17CC}" srcOrd="3" destOrd="0" presId="urn:microsoft.com/office/officeart/2016/7/layout/LinearBlockProcessNumbered"/>
    <dgm:cxn modelId="{D20B47F1-1560-45FB-9D2D-E62320A009CE}" type="presParOf" srcId="{6463AC8E-E591-41A1-9D5D-20D493C44EA4}" destId="{2A2D17B1-3D7A-49C5-9940-C7D0F842EF7F}" srcOrd="4" destOrd="0" presId="urn:microsoft.com/office/officeart/2016/7/layout/LinearBlockProcessNumbered"/>
    <dgm:cxn modelId="{63CF8E89-F22B-4B42-967F-BD2AFF60B49E}" type="presParOf" srcId="{2A2D17B1-3D7A-49C5-9940-C7D0F842EF7F}" destId="{ABFB0191-3F3E-4FD6-8B4A-B8335EF953FE}" srcOrd="0" destOrd="0" presId="urn:microsoft.com/office/officeart/2016/7/layout/LinearBlockProcessNumbered"/>
    <dgm:cxn modelId="{2EE539B5-15B7-4E29-BC8E-364C3293C435}" type="presParOf" srcId="{2A2D17B1-3D7A-49C5-9940-C7D0F842EF7F}" destId="{B55C2A55-E023-445D-94E5-875E4CCC5971}" srcOrd="1" destOrd="0" presId="urn:microsoft.com/office/officeart/2016/7/layout/LinearBlockProcessNumbered"/>
    <dgm:cxn modelId="{197E3DAD-61DF-4B38-BEF6-C9B690F7638F}" type="presParOf" srcId="{2A2D17B1-3D7A-49C5-9940-C7D0F842EF7F}" destId="{FEF81A4F-D5C6-4EC5-A7A7-4E1E9F37FB2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4776D6-7499-4351-84DF-A7A0E07BD76F}">
      <dsp:nvSpPr>
        <dsp:cNvPr id="0" name=""/>
        <dsp:cNvSpPr/>
      </dsp:nvSpPr>
      <dsp:spPr>
        <a:xfrm>
          <a:off x="947201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156691-EE14-4A73-92D6-D3FC3F5D3936}">
      <dsp:nvSpPr>
        <dsp:cNvPr id="0" name=""/>
        <dsp:cNvSpPr/>
      </dsp:nvSpPr>
      <dsp:spPr>
        <a:xfrm>
          <a:off x="59990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Collect stock data of Sensex</a:t>
          </a:r>
        </a:p>
      </dsp:txBody>
      <dsp:txXfrm>
        <a:off x="59990" y="2402242"/>
        <a:ext cx="3226223" cy="720000"/>
      </dsp:txXfrm>
    </dsp:sp>
    <dsp:sp modelId="{8A17E887-EF99-445B-AA11-5D9E5D0E2F87}">
      <dsp:nvSpPr>
        <dsp:cNvPr id="0" name=""/>
        <dsp:cNvSpPr/>
      </dsp:nvSpPr>
      <dsp:spPr>
        <a:xfrm>
          <a:off x="4738014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958227-ABDF-49AC-875D-C0865062D325}">
      <dsp:nvSpPr>
        <dsp:cNvPr id="0" name=""/>
        <dsp:cNvSpPr/>
      </dsp:nvSpPr>
      <dsp:spPr>
        <a:xfrm>
          <a:off x="3850802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Build and Optimize Various Prediction Models</a:t>
          </a:r>
        </a:p>
      </dsp:txBody>
      <dsp:txXfrm>
        <a:off x="3850802" y="2402242"/>
        <a:ext cx="3226223" cy="720000"/>
      </dsp:txXfrm>
    </dsp:sp>
    <dsp:sp modelId="{FBC7BBCA-F0DE-44B4-8DE5-5595379225A6}">
      <dsp:nvSpPr>
        <dsp:cNvPr id="0" name=""/>
        <dsp:cNvSpPr/>
      </dsp:nvSpPr>
      <dsp:spPr>
        <a:xfrm>
          <a:off x="8528826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5E3F27-070A-4AC4-8927-3A98E86E1539}">
      <dsp:nvSpPr>
        <dsp:cNvPr id="0" name=""/>
        <dsp:cNvSpPr/>
      </dsp:nvSpPr>
      <dsp:spPr>
        <a:xfrm>
          <a:off x="7641615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Forecast next 30 days price</a:t>
          </a:r>
        </a:p>
      </dsp:txBody>
      <dsp:txXfrm>
        <a:off x="7641615" y="2402242"/>
        <a:ext cx="322622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8E892-6C08-428F-9B95-3FD6481C4048}">
      <dsp:nvSpPr>
        <dsp:cNvPr id="0" name=""/>
        <dsp:cNvSpPr/>
      </dsp:nvSpPr>
      <dsp:spPr>
        <a:xfrm>
          <a:off x="2899779" y="686484"/>
          <a:ext cx="5304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2989" y="45719"/>
              </a:lnTo>
            </a:path>
            <a:path>
              <a:moveTo>
                <a:pt x="327475" y="45719"/>
              </a:moveTo>
              <a:lnTo>
                <a:pt x="53046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</a:t>
          </a:r>
        </a:p>
      </dsp:txBody>
      <dsp:txXfrm>
        <a:off x="3102768" y="631124"/>
        <a:ext cx="124486" cy="202158"/>
      </dsp:txXfrm>
    </dsp:sp>
    <dsp:sp modelId="{1EE7F9EE-AD87-4D24-B1BC-CFCE2CDA2806}">
      <dsp:nvSpPr>
        <dsp:cNvPr id="0" name=""/>
        <dsp:cNvSpPr/>
      </dsp:nvSpPr>
      <dsp:spPr>
        <a:xfrm>
          <a:off x="462167" y="380"/>
          <a:ext cx="2439412" cy="146364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Scrape Financial Data From Yahoo and ticker tape</a:t>
          </a:r>
        </a:p>
      </dsp:txBody>
      <dsp:txXfrm>
        <a:off x="462167" y="380"/>
        <a:ext cx="2439412" cy="1463647"/>
      </dsp:txXfrm>
    </dsp:sp>
    <dsp:sp modelId="{DD6C85AA-7C1F-4252-914F-76427A3065D4}">
      <dsp:nvSpPr>
        <dsp:cNvPr id="0" name=""/>
        <dsp:cNvSpPr/>
      </dsp:nvSpPr>
      <dsp:spPr>
        <a:xfrm>
          <a:off x="1681873" y="1462227"/>
          <a:ext cx="3000476" cy="530464"/>
        </a:xfrm>
        <a:custGeom>
          <a:avLst/>
          <a:gdLst/>
          <a:ahLst/>
          <a:cxnLst/>
          <a:rect l="0" t="0" r="0" b="0"/>
          <a:pathLst>
            <a:path>
              <a:moveTo>
                <a:pt x="3000476" y="0"/>
              </a:moveTo>
              <a:lnTo>
                <a:pt x="3000476" y="282332"/>
              </a:lnTo>
              <a:lnTo>
                <a:pt x="0" y="282332"/>
              </a:lnTo>
              <a:lnTo>
                <a:pt x="0" y="530464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2</a:t>
          </a:r>
        </a:p>
      </dsp:txBody>
      <dsp:txXfrm>
        <a:off x="3105799" y="1626380"/>
        <a:ext cx="152624" cy="202158"/>
      </dsp:txXfrm>
    </dsp:sp>
    <dsp:sp modelId="{3BAA656F-6F3B-4EDD-9729-2BAE640978FD}">
      <dsp:nvSpPr>
        <dsp:cNvPr id="0" name=""/>
        <dsp:cNvSpPr/>
      </dsp:nvSpPr>
      <dsp:spPr>
        <a:xfrm>
          <a:off x="3462644" y="380"/>
          <a:ext cx="2439412" cy="146364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Format the data for Data Analysis</a:t>
          </a:r>
        </a:p>
      </dsp:txBody>
      <dsp:txXfrm>
        <a:off x="3462644" y="380"/>
        <a:ext cx="2439412" cy="1463647"/>
      </dsp:txXfrm>
    </dsp:sp>
    <dsp:sp modelId="{A01D8D92-9017-45CC-BCC9-A3DFBDB775A7}">
      <dsp:nvSpPr>
        <dsp:cNvPr id="0" name=""/>
        <dsp:cNvSpPr/>
      </dsp:nvSpPr>
      <dsp:spPr>
        <a:xfrm>
          <a:off x="2899779" y="2711196"/>
          <a:ext cx="5304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2989" y="45719"/>
              </a:lnTo>
            </a:path>
            <a:path>
              <a:moveTo>
                <a:pt x="327475" y="45719"/>
              </a:moveTo>
              <a:lnTo>
                <a:pt x="530464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3</a:t>
          </a:r>
        </a:p>
      </dsp:txBody>
      <dsp:txXfrm>
        <a:off x="3102768" y="2655836"/>
        <a:ext cx="124486" cy="202158"/>
      </dsp:txXfrm>
    </dsp:sp>
    <dsp:sp modelId="{E3ED7634-A654-4F0B-9BB1-0872766930B2}">
      <dsp:nvSpPr>
        <dsp:cNvPr id="0" name=""/>
        <dsp:cNvSpPr/>
      </dsp:nvSpPr>
      <dsp:spPr>
        <a:xfrm>
          <a:off x="462167" y="2025092"/>
          <a:ext cx="2439412" cy="146364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Clean the data for repeated prices caused due to weekdays and holidays</a:t>
          </a:r>
        </a:p>
      </dsp:txBody>
      <dsp:txXfrm>
        <a:off x="462167" y="2025092"/>
        <a:ext cx="2439412" cy="1463647"/>
      </dsp:txXfrm>
    </dsp:sp>
    <dsp:sp modelId="{ADDBA2BC-A2ED-4014-B3E9-3B3A4F502434}">
      <dsp:nvSpPr>
        <dsp:cNvPr id="0" name=""/>
        <dsp:cNvSpPr/>
      </dsp:nvSpPr>
      <dsp:spPr>
        <a:xfrm>
          <a:off x="1681873" y="3486939"/>
          <a:ext cx="3000476" cy="530464"/>
        </a:xfrm>
        <a:custGeom>
          <a:avLst/>
          <a:gdLst/>
          <a:ahLst/>
          <a:cxnLst/>
          <a:rect l="0" t="0" r="0" b="0"/>
          <a:pathLst>
            <a:path>
              <a:moveTo>
                <a:pt x="3000476" y="0"/>
              </a:moveTo>
              <a:lnTo>
                <a:pt x="3000476" y="282332"/>
              </a:lnTo>
              <a:lnTo>
                <a:pt x="0" y="282332"/>
              </a:lnTo>
              <a:lnTo>
                <a:pt x="0" y="530464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4</a:t>
          </a:r>
        </a:p>
      </dsp:txBody>
      <dsp:txXfrm>
        <a:off x="3105799" y="3651092"/>
        <a:ext cx="152624" cy="202158"/>
      </dsp:txXfrm>
    </dsp:sp>
    <dsp:sp modelId="{41418E4C-296A-41F8-9E74-60825A5369EC}">
      <dsp:nvSpPr>
        <dsp:cNvPr id="0" name=""/>
        <dsp:cNvSpPr/>
      </dsp:nvSpPr>
      <dsp:spPr>
        <a:xfrm>
          <a:off x="3462644" y="2025092"/>
          <a:ext cx="2439412" cy="146364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Build model.</a:t>
          </a:r>
        </a:p>
      </dsp:txBody>
      <dsp:txXfrm>
        <a:off x="3462644" y="2025092"/>
        <a:ext cx="2439412" cy="1463647"/>
      </dsp:txXfrm>
    </dsp:sp>
    <dsp:sp modelId="{E3E9FC2C-74BD-4B9E-B8EC-48D760DE5826}">
      <dsp:nvSpPr>
        <dsp:cNvPr id="0" name=""/>
        <dsp:cNvSpPr/>
      </dsp:nvSpPr>
      <dsp:spPr>
        <a:xfrm>
          <a:off x="2899779" y="4735907"/>
          <a:ext cx="53046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2989" y="45720"/>
              </a:lnTo>
            </a:path>
            <a:path>
              <a:moveTo>
                <a:pt x="327475" y="45720"/>
              </a:moveTo>
              <a:lnTo>
                <a:pt x="530464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5</a:t>
          </a:r>
        </a:p>
      </dsp:txBody>
      <dsp:txXfrm>
        <a:off x="3102768" y="4680548"/>
        <a:ext cx="124486" cy="202158"/>
      </dsp:txXfrm>
    </dsp:sp>
    <dsp:sp modelId="{814373DA-701C-43E3-BC0A-B2F78D126606}">
      <dsp:nvSpPr>
        <dsp:cNvPr id="0" name=""/>
        <dsp:cNvSpPr/>
      </dsp:nvSpPr>
      <dsp:spPr>
        <a:xfrm>
          <a:off x="462167" y="4049804"/>
          <a:ext cx="2439412" cy="146364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Train and Fit Models</a:t>
          </a:r>
        </a:p>
      </dsp:txBody>
      <dsp:txXfrm>
        <a:off x="462167" y="4049804"/>
        <a:ext cx="2439412" cy="1463647"/>
      </dsp:txXfrm>
    </dsp:sp>
    <dsp:sp modelId="{2FADEF40-8B01-47BD-97D1-E2C31A939E8A}">
      <dsp:nvSpPr>
        <dsp:cNvPr id="0" name=""/>
        <dsp:cNvSpPr/>
      </dsp:nvSpPr>
      <dsp:spPr>
        <a:xfrm>
          <a:off x="3462644" y="4049804"/>
          <a:ext cx="2439412" cy="146364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9533" tIns="125471" rIns="119533" bIns="12547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Optimize the models</a:t>
          </a:r>
        </a:p>
      </dsp:txBody>
      <dsp:txXfrm>
        <a:off x="3462644" y="4049804"/>
        <a:ext cx="2439412" cy="1463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A654FE-C8B7-4B6D-8557-0F7A58042FE5}">
      <dsp:nvSpPr>
        <dsp:cNvPr id="0" name=""/>
        <dsp:cNvSpPr/>
      </dsp:nvSpPr>
      <dsp:spPr>
        <a:xfrm>
          <a:off x="0" y="4143670"/>
          <a:ext cx="1565910" cy="136004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163576" rIns="111368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Checking</a:t>
          </a:r>
        </a:p>
      </dsp:txBody>
      <dsp:txXfrm>
        <a:off x="0" y="4143670"/>
        <a:ext cx="1565910" cy="1360044"/>
      </dsp:txXfrm>
    </dsp:sp>
    <dsp:sp modelId="{ECD54EB0-85B1-4CB7-ABE1-5BE833CCF6B6}">
      <dsp:nvSpPr>
        <dsp:cNvPr id="0" name=""/>
        <dsp:cNvSpPr/>
      </dsp:nvSpPr>
      <dsp:spPr>
        <a:xfrm>
          <a:off x="1565909" y="4143670"/>
          <a:ext cx="4697730" cy="136004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292100" rIns="95292" bIns="29210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Checking for discrepancies. </a:t>
          </a:r>
        </a:p>
      </dsp:txBody>
      <dsp:txXfrm>
        <a:off x="1565909" y="4143670"/>
        <a:ext cx="4697730" cy="1360044"/>
      </dsp:txXfrm>
    </dsp:sp>
    <dsp:sp modelId="{52B29831-FA20-4BF7-8534-77ECF57FE6F6}">
      <dsp:nvSpPr>
        <dsp:cNvPr id="0" name=""/>
        <dsp:cNvSpPr/>
      </dsp:nvSpPr>
      <dsp:spPr>
        <a:xfrm rot="10800000">
          <a:off x="0" y="2072321"/>
          <a:ext cx="1565910" cy="209174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163576" rIns="111368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Cleaning and Formatting</a:t>
          </a:r>
        </a:p>
      </dsp:txBody>
      <dsp:txXfrm rot="-10800000">
        <a:off x="0" y="2072321"/>
        <a:ext cx="1565910" cy="1359636"/>
      </dsp:txXfrm>
    </dsp:sp>
    <dsp:sp modelId="{474BFBE6-9B53-4D4D-AE18-83678A53FEBF}">
      <dsp:nvSpPr>
        <dsp:cNvPr id="0" name=""/>
        <dsp:cNvSpPr/>
      </dsp:nvSpPr>
      <dsp:spPr>
        <a:xfrm>
          <a:off x="1565909" y="2072321"/>
          <a:ext cx="4697730" cy="1359636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292100" rIns="95292" bIns="29210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Cleaning and Formatting the scraped dataset</a:t>
          </a:r>
        </a:p>
      </dsp:txBody>
      <dsp:txXfrm>
        <a:off x="1565909" y="2072321"/>
        <a:ext cx="4697730" cy="1359636"/>
      </dsp:txXfrm>
    </dsp:sp>
    <dsp:sp modelId="{155CD6FD-F73E-42BA-8609-1B410F4D0903}">
      <dsp:nvSpPr>
        <dsp:cNvPr id="0" name=""/>
        <dsp:cNvSpPr/>
      </dsp:nvSpPr>
      <dsp:spPr>
        <a:xfrm rot="10800000">
          <a:off x="0" y="972"/>
          <a:ext cx="1565910" cy="209174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163576" rIns="111368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Targeting</a:t>
          </a:r>
        </a:p>
      </dsp:txBody>
      <dsp:txXfrm rot="-10800000">
        <a:off x="0" y="972"/>
        <a:ext cx="1565910" cy="1359636"/>
      </dsp:txXfrm>
    </dsp:sp>
    <dsp:sp modelId="{A78AF42A-477B-478E-939F-D8F55BD1C5ED}">
      <dsp:nvSpPr>
        <dsp:cNvPr id="0" name=""/>
        <dsp:cNvSpPr/>
      </dsp:nvSpPr>
      <dsp:spPr>
        <a:xfrm>
          <a:off x="1565909" y="972"/>
          <a:ext cx="4697730" cy="1359636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292100" rIns="95292" bIns="29210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Targeting finance.yahoo.com for Historical data</a:t>
          </a:r>
        </a:p>
      </dsp:txBody>
      <dsp:txXfrm>
        <a:off x="1565909" y="972"/>
        <a:ext cx="4697730" cy="13596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5FE835-9AB8-4D59-BFEF-A344A77B4D90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62E70-B258-4850-AB39-D115C44F6798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Implemented Arima</a:t>
          </a:r>
        </a:p>
      </dsp:txBody>
      <dsp:txXfrm>
        <a:off x="378614" y="886531"/>
        <a:ext cx="2810360" cy="1744948"/>
      </dsp:txXfrm>
    </dsp:sp>
    <dsp:sp modelId="{0889E9BD-161F-4AEB-82C7-68DDC581BAC5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5746E9-C272-4537-8DA5-2D46C1C2DA8B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Implemented FB-Prophet</a:t>
          </a:r>
        </a:p>
      </dsp:txBody>
      <dsp:txXfrm>
        <a:off x="3946203" y="886531"/>
        <a:ext cx="2810360" cy="1744948"/>
      </dsp:txXfrm>
    </dsp:sp>
    <dsp:sp modelId="{378AECEB-FA7C-4844-896A-B9C2F0F0B157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8FD6BB-1519-4411-B848-E87C9BAB9B55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Implemented Stack LSTM</a:t>
          </a:r>
        </a:p>
      </dsp:txBody>
      <dsp:txXfrm>
        <a:off x="7513791" y="886531"/>
        <a:ext cx="2810360" cy="17449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F126B-568F-4534-AB9D-7457C1BA3353}">
      <dsp:nvSpPr>
        <dsp:cNvPr id="0" name=""/>
        <dsp:cNvSpPr/>
      </dsp:nvSpPr>
      <dsp:spPr>
        <a:xfrm>
          <a:off x="590" y="1707523"/>
          <a:ext cx="2391874" cy="28702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0" rIns="236264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Calculate Risk </a:t>
          </a:r>
        </a:p>
      </dsp:txBody>
      <dsp:txXfrm>
        <a:off x="590" y="2855623"/>
        <a:ext cx="2391874" cy="1722149"/>
      </dsp:txXfrm>
    </dsp:sp>
    <dsp:sp modelId="{1F9F5F1A-BE83-4D94-9E23-2C65FF39A030}">
      <dsp:nvSpPr>
        <dsp:cNvPr id="0" name=""/>
        <dsp:cNvSpPr/>
      </dsp:nvSpPr>
      <dsp:spPr>
        <a:xfrm>
          <a:off x="590" y="1707523"/>
          <a:ext cx="2391874" cy="114809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165100" rIns="236264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590" y="1707523"/>
        <a:ext cx="2391874" cy="1148099"/>
      </dsp:txXfrm>
    </dsp:sp>
    <dsp:sp modelId="{4B50B446-D365-40B9-9FB3-E62D51890614}">
      <dsp:nvSpPr>
        <dsp:cNvPr id="0" name=""/>
        <dsp:cNvSpPr/>
      </dsp:nvSpPr>
      <dsp:spPr>
        <a:xfrm>
          <a:off x="2583814" y="1707523"/>
          <a:ext cx="2391874" cy="2870249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0" rIns="236264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Implement Various Risk Factors</a:t>
          </a:r>
        </a:p>
      </dsp:txBody>
      <dsp:txXfrm>
        <a:off x="2583814" y="2855623"/>
        <a:ext cx="2391874" cy="1722149"/>
      </dsp:txXfrm>
    </dsp:sp>
    <dsp:sp modelId="{5D6FB91C-CE54-4FD7-8B25-370844FCC9D5}">
      <dsp:nvSpPr>
        <dsp:cNvPr id="0" name=""/>
        <dsp:cNvSpPr/>
      </dsp:nvSpPr>
      <dsp:spPr>
        <a:xfrm>
          <a:off x="2583814" y="1707523"/>
          <a:ext cx="2391874" cy="114809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165100" rIns="236264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83814" y="1707523"/>
        <a:ext cx="2391874" cy="1148099"/>
      </dsp:txXfrm>
    </dsp:sp>
    <dsp:sp modelId="{ABFB0191-3F3E-4FD6-8B4A-B8335EF953FE}">
      <dsp:nvSpPr>
        <dsp:cNvPr id="0" name=""/>
        <dsp:cNvSpPr/>
      </dsp:nvSpPr>
      <dsp:spPr>
        <a:xfrm>
          <a:off x="5167039" y="1707523"/>
          <a:ext cx="2391874" cy="2870249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0" rIns="236264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Improve Forecasting Results</a:t>
          </a:r>
        </a:p>
      </dsp:txBody>
      <dsp:txXfrm>
        <a:off x="5167039" y="2855623"/>
        <a:ext cx="2391874" cy="1722149"/>
      </dsp:txXfrm>
    </dsp:sp>
    <dsp:sp modelId="{B55C2A55-E023-445D-94E5-875E4CCC5971}">
      <dsp:nvSpPr>
        <dsp:cNvPr id="0" name=""/>
        <dsp:cNvSpPr/>
      </dsp:nvSpPr>
      <dsp:spPr>
        <a:xfrm>
          <a:off x="5167039" y="1707523"/>
          <a:ext cx="2391874" cy="114809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64" tIns="165100" rIns="236264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67039" y="1707523"/>
        <a:ext cx="2391874" cy="1148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07/01/2022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24723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1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04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0FD32-53DE-79FD-1C3A-3B03B73C8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713A9-42E9-8AA0-AAD3-8C0BC2185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308EC-B3C6-6AFA-B6A8-F7A6E5D5C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2C08C-7A72-E0F0-BD9F-03038545B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E516D-3A22-F00F-D7E1-D3F4AED6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19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C4924-5CC6-091B-3467-EBCC4D6E3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06FD7-9638-7BC2-CB54-A47D2A79D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4FCF3-0C98-96BA-B5FD-E0DF6FC66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9B975-B795-AC8C-2141-C6C8AAA5F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93719-10F0-B73B-A3B3-F5127E119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53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81CB-CB80-F5EE-D277-85BD6B709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1FC3F-34E6-13F8-32E4-0B52D5ED2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871BD-22E1-7E37-1A5D-A36C9089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EB9BA-F1B7-6A17-DB97-BC681990B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B1D53-11B4-830C-A862-9ED30CB0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77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A91D3-5005-E124-02F1-45EDDFC88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727C6-CBFA-9C97-032A-803DF74C5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E95DE-0345-8A65-0255-EF59B9B23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84B82-3BED-E36B-D536-57EAD8043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8D397-2868-4D2C-D510-E35589BE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1A6C4-3615-12A5-E76E-BFA43DBC6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04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E8ABC-D1A6-2677-98E5-1617648B1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42140-1008-8C28-96CE-FCB4D90CC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0162C-F3DB-E61E-CC14-A9EB33EE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E5C4-730F-6E86-D68D-839AA1CBF3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8AE23-DED5-5000-D3CE-AEC95BA42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3CE076-2B14-3E8B-CD31-799E3F7A7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2C942-8DFF-5564-ACBE-5C8809D0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74573-46E5-6036-5056-B04CED074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685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8F6CC-3592-BA0A-9205-860AF22C9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2F2EE2-638D-0B7F-0287-11D13DDEC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AE50B-77EC-F8A3-3490-FC1A0896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B4D74-C424-A922-2CF5-73B7AFBE6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913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8587B-6653-CF19-D338-A4444FA32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85FE9-FCC0-90DE-7F6F-85194DFCA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C2D67-5A4D-1901-1B48-D0D5B84BE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43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EDA3-B047-EA14-2BA2-46E854CC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3497B-E769-4E5D-7573-0F7A08DD4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D8458-60EA-624E-E45C-01193E4A6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1E362-C21B-72BD-27D7-4A6739AC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92171-BD0A-9F1A-3094-868CD91C6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6EB59-CEA0-B296-37BC-C1D30A04F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1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020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5DDD5-65D7-A465-418C-8A1AD323B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8665C-387E-AA29-ECAD-97D1C0536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838848-B705-3EBB-E730-370A41A60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47683-9107-7135-B45D-F7BA81C2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1C4E7-2FF3-D83C-7065-DCAC44E86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00461-2AC2-3777-B236-B1AD58A02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481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5E2B2-146B-F278-0EDA-082EA4A6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491255-80F5-5F74-5A28-B1AE18597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6C058-6E62-6D16-AC37-43C326515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AC285-A8C6-ACBF-466E-54B8E3692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04F9E-C88E-5C0A-755E-A88C343E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810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2885D4-CE0E-1AB8-35A2-4C070D0F41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FDD93D-3F52-F9AD-2BF6-30BD8977DD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C28D5-FCAE-DBD7-7F51-714BD254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B5137-7947-7635-45B0-A0E0B2AC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CDBC8-E648-6C2E-2939-EA74A356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3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1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439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14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26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7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3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6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07/01/2022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7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E7E2A-DDA4-FF5D-0AC8-7CB546496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B22D-1607-FA4E-3DB3-F3305B4A9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98D42-359B-C7DB-7598-9354A4BC3A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BD6D6-CFAA-4398-B108-DBC70C4CC05C}" type="datetimeFigureOut">
              <a:rPr lang="en-US" smtClean="0"/>
              <a:t>07/01/2022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AC3D4-B242-6078-27BC-6D350A784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2E446-EA40-1405-A53A-E6B89489B5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D93FE-B0C5-4232-95D8-004BA8842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5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C086B1-6465-4129-A7B8-61553933B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9A993E35-7AAB-899D-E1D5-F2682D6BDC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F6CEB52-D98E-4943-B072-F83075F09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1AB7EB-7262-149F-9823-A0D057E99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6070" y="747059"/>
            <a:ext cx="4843929" cy="2762904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Stock Price Prediction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191B2-B5EC-1704-AD8E-899674A26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6070" y="3810000"/>
            <a:ext cx="4843929" cy="1524000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By 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Waseem Ahmed</a:t>
            </a:r>
          </a:p>
        </p:txBody>
      </p:sp>
    </p:spTree>
    <p:extLst>
      <p:ext uri="{BB962C8B-B14F-4D97-AF65-F5344CB8AC3E}">
        <p14:creationId xmlns:p14="http://schemas.microsoft.com/office/powerpoint/2010/main" val="234870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ncil on top of a paper with a printed line graph">
            <a:extLst>
              <a:ext uri="{FF2B5EF4-FFF2-40B4-BE49-F238E27FC236}">
                <a16:creationId xmlns:a16="http://schemas.microsoft.com/office/drawing/2014/main" id="{58EC4B48-2D6D-B339-0A25-3E434DC0D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948" b="1078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A9AAFF-2E02-FAD3-524E-1EC6032BF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2"/>
            <a:ext cx="10515600" cy="2900518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4529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4D79E-2CB7-8180-E769-AEF4A291E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Objective</a:t>
            </a:r>
          </a:p>
        </p:txBody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25710DBB-1B04-5BC9-89CB-09F219311D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2424398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2815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9AAFF-2E02-FAD3-524E-1EC6032BF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792" y="1161288"/>
            <a:ext cx="3602736" cy="4526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LifeCycle of The Project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6" name="TextBox 3">
            <a:extLst>
              <a:ext uri="{FF2B5EF4-FFF2-40B4-BE49-F238E27FC236}">
                <a16:creationId xmlns:a16="http://schemas.microsoft.com/office/drawing/2014/main" id="{EE9CF83A-94EA-9437-E261-EF4E9E4900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0129148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765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C0D24-BC2C-C377-F978-C3AA0C4C2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Scraping Process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3BD6BC-2A09-665E-D3B7-2DE1C525DF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4833264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6205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DB227-9051-0609-596F-617A02464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Prediction Models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E4C93C-C89A-B1B9-791D-DCADAE0606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8455564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649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AF1F09-3A28-113F-C182-DD5F8896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04B3D-50F4-504E-63C7-FE32F02C54CE}"/>
              </a:ext>
            </a:extLst>
          </p:cNvPr>
          <p:cNvSpPr txBox="1"/>
          <p:nvPr/>
        </p:nvSpPr>
        <p:spPr>
          <a:xfrm>
            <a:off x="1139635" y="2546161"/>
            <a:ext cx="3200451" cy="29859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EFFFF"/>
                </a:solidFill>
              </a:rPr>
              <a:t>Arima Model Forecasting for the next 30 days with 95% confidence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235681-E281-73EF-1A6B-36D2D4CAE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8268" y="2157647"/>
            <a:ext cx="6539075" cy="222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68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8" name="Rectangle 2067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0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1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2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BFDDF4-0D04-F1D7-FAD0-504AEFB68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898" y="2294639"/>
            <a:ext cx="3182940" cy="1471959"/>
          </a:xfrm>
        </p:spPr>
        <p:txBody>
          <a:bodyPr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FB-Prophet forecasting for next year</a:t>
            </a:r>
          </a:p>
        </p:txBody>
      </p:sp>
      <p:pic>
        <p:nvPicPr>
          <p:cNvPr id="2050" name="Picture 2" descr="Chart&#10;&#10;Description automatically generated">
            <a:extLst>
              <a:ext uri="{FF2B5EF4-FFF2-40B4-BE49-F238E27FC236}">
                <a16:creationId xmlns:a16="http://schemas.microsoft.com/office/drawing/2014/main" id="{E9A64E49-2425-ABB4-1D8B-AE725208D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1054" y="0"/>
            <a:ext cx="5245934" cy="704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998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4" name="Rectangle 3093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8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00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02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357EC4-0F72-3CB5-CC9D-F5480378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Stack LSTM forecasting for next 30 days 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32421D8B-7FD4-46E0-15E2-0E3D46EDB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635" y="2546161"/>
            <a:ext cx="3200451" cy="2985929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EFFFF"/>
                </a:solidFill>
              </a:rPr>
              <a:t>On adjusted close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A201B87-F5A7-C144-7ACD-566BF4298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8268" y="1174083"/>
            <a:ext cx="6539075" cy="4190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115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7545B1-4B2C-3BCE-272B-A3401694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Future Work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4B6109B-31D6-7511-D4CF-1F0FDD4D89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921732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7508833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148</Words>
  <Application>Microsoft Office PowerPoint</Application>
  <PresentationFormat>Widescreen</PresentationFormat>
  <Paragraphs>43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Aharoni</vt:lpstr>
      <vt:lpstr>Arial</vt:lpstr>
      <vt:lpstr>Avenir Next LT Pro</vt:lpstr>
      <vt:lpstr>Calibri</vt:lpstr>
      <vt:lpstr>Calibri Light</vt:lpstr>
      <vt:lpstr>PrismaticVTI</vt:lpstr>
      <vt:lpstr>Office Theme</vt:lpstr>
      <vt:lpstr>Stock Price Prediction Model</vt:lpstr>
      <vt:lpstr>Objective</vt:lpstr>
      <vt:lpstr>LifeCycle of The Project</vt:lpstr>
      <vt:lpstr>Scraping Process </vt:lpstr>
      <vt:lpstr>Prediction Models</vt:lpstr>
      <vt:lpstr>Results</vt:lpstr>
      <vt:lpstr>FB-Prophet forecasting for next year</vt:lpstr>
      <vt:lpstr>Stack LSTM forecasting for next 30 days 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 Model</dc:title>
  <dc:creator>Waseem Ahmed [CSE - 2019]</dc:creator>
  <cp:lastModifiedBy>Waseem Ahmed [CSE - 2019]</cp:lastModifiedBy>
  <cp:revision>1</cp:revision>
  <dcterms:created xsi:type="dcterms:W3CDTF">2022-07-01T09:30:23Z</dcterms:created>
  <dcterms:modified xsi:type="dcterms:W3CDTF">2022-07-01T12:25:57Z</dcterms:modified>
</cp:coreProperties>
</file>

<file path=docProps/thumbnail.jpeg>
</file>